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FA87"/>
    <a:srgbClr val="1B1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33027-5D3C-4996-B1AB-62209D04BAC9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97D72-2FF7-455D-B0AD-3E8FDCF2E49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16CB9-8396-429D-A9A0-583F7CF7AAAD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97D72-2FF7-455D-B0AD-3E8FDCF2E497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7E738-A28F-440F-955C-365A2E9B2CE7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84B93-5B45-479D-BD71-87D2E94F8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5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57356" y="2428868"/>
            <a:ext cx="5158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XVI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SETMANA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DE</a:t>
            </a:r>
          </a:p>
          <a:p>
            <a:pPr algn="ctr"/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LA</a:t>
            </a:r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s-E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SOLIDARITAT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57224" y="4857760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5357818" y="5214950"/>
            <a:ext cx="2214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Gener 2010 </a:t>
            </a:r>
            <a:endParaRPr lang="es-ES" sz="2000" dirty="0"/>
          </a:p>
        </p:txBody>
      </p:sp>
      <p:sp>
        <p:nvSpPr>
          <p:cNvPr id="9" name="8 Rectángulo"/>
          <p:cNvSpPr/>
          <p:nvPr/>
        </p:nvSpPr>
        <p:spPr>
          <a:xfrm>
            <a:off x="1428728" y="714356"/>
            <a:ext cx="6144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ELS DRETS  HUMANS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42976" y="4572008"/>
            <a:ext cx="27146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 smtClean="0"/>
              <a:t>Xavier Lacasa </a:t>
            </a:r>
          </a:p>
          <a:p>
            <a:pPr algn="ctr"/>
            <a:r>
              <a:rPr lang="ca-ES" dirty="0" smtClean="0"/>
              <a:t>Joan Roca</a:t>
            </a:r>
          </a:p>
          <a:p>
            <a:pPr algn="ctr"/>
            <a:r>
              <a:rPr lang="ca-ES" dirty="0" smtClean="0"/>
              <a:t>Roger Codina</a:t>
            </a:r>
          </a:p>
          <a:p>
            <a:pPr algn="ctr"/>
            <a:r>
              <a:rPr lang="ca-ES" dirty="0" smtClean="0"/>
              <a:t>&amp;</a:t>
            </a:r>
          </a:p>
          <a:p>
            <a:pPr algn="ctr"/>
            <a:r>
              <a:rPr lang="ca-ES" dirty="0" smtClean="0"/>
              <a:t>Quim Salvans 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">
              <a:srgbClr val="84FA87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50004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hlinkClick r:id="rId2" action="ppaction://hlinksldjump"/>
              </a:rPr>
              <a:t>Tenim els mateixos drets</a:t>
            </a:r>
            <a:endParaRPr lang="es-ES" sz="6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2000240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6000" b="1" dirty="0" smtClean="0">
                <a:solidFill>
                  <a:srgbClr val="84FA87"/>
                </a:solidFill>
                <a:hlinkClick r:id="rId3" action="ppaction://hlinksldjump"/>
              </a:rPr>
              <a:t>Tenim dret a la vida</a:t>
            </a:r>
            <a:endParaRPr lang="ca-ES" sz="6000" b="1" dirty="0">
              <a:solidFill>
                <a:srgbClr val="84FA87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57422" y="5357826"/>
            <a:ext cx="4286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3200" dirty="0" smtClean="0">
                <a:latin typeface="Cooper Black" pitchFamily="18" charset="0"/>
                <a:hlinkClick r:id="rId4" action="ppaction://hlinksldjump"/>
              </a:rPr>
              <a:t>Conclusió</a:t>
            </a:r>
            <a:endParaRPr lang="ca-ES" sz="3200" dirty="0">
              <a:latin typeface="Cooper Blac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3643314"/>
            <a:ext cx="900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6000" b="1" dirty="0" smtClean="0">
                <a:hlinkClick r:id="rId5" action="ppaction://hlinksldjump"/>
              </a:rPr>
              <a:t>Tots naixem lliures i iguals</a:t>
            </a:r>
            <a:r>
              <a:rPr lang="ca-ES" sz="6000" b="1" dirty="0" smtClean="0">
                <a:hlinkClick r:id="rId5" action="ppaction://hlinksldjump"/>
              </a:rPr>
              <a:t> </a:t>
            </a:r>
            <a:endParaRPr lang="ca-ES" sz="60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2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rot="2213533">
            <a:off x="2933870" y="2080230"/>
            <a:ext cx="628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i="1" dirty="0" smtClean="0">
                <a:solidFill>
                  <a:srgbClr val="1B1803"/>
                </a:solidFill>
              </a:rPr>
              <a:t>Tota persona humana té els mateixos drets i llibertats proclamats per la DECLARACIÓ UNIVERSAL DELS DRETS HUMANS </a:t>
            </a:r>
            <a:endParaRPr lang="ca-ES" b="1" i="1" dirty="0">
              <a:solidFill>
                <a:srgbClr val="1B1803"/>
              </a:solidFill>
            </a:endParaRPr>
          </a:p>
        </p:txBody>
      </p:sp>
      <p:sp>
        <p:nvSpPr>
          <p:cNvPr id="5" name="4 Cara sonriente"/>
          <p:cNvSpPr/>
          <p:nvPr/>
        </p:nvSpPr>
        <p:spPr>
          <a:xfrm>
            <a:off x="500034" y="4143380"/>
            <a:ext cx="2143140" cy="1928826"/>
          </a:xfrm>
          <a:prstGeom prst="smileyFac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Llamada ovalada"/>
          <p:cNvSpPr/>
          <p:nvPr/>
        </p:nvSpPr>
        <p:spPr>
          <a:xfrm>
            <a:off x="2571736" y="3429000"/>
            <a:ext cx="2214578" cy="1428760"/>
          </a:xfrm>
          <a:prstGeom prst="wedgeEllipseCallout">
            <a:avLst>
              <a:gd name="adj1" fmla="val -38705"/>
              <a:gd name="adj2" fmla="val 75873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143240" y="3643314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Hem de respectar els </a:t>
            </a:r>
            <a:r>
              <a:rPr lang="ca-ES" dirty="0" smtClean="0"/>
              <a:t>drets.</a:t>
            </a:r>
            <a:endParaRPr lang="ca-ES" dirty="0"/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6143636" y="5072074"/>
            <a:ext cx="1500198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200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7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 rot="2272577">
            <a:off x="1674364" y="3774668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b="1" i="1" dirty="0" smtClean="0"/>
              <a:t>Tenim dret a la vida, la llibertat i la seguretat, ja que som éssers HUMANS </a:t>
            </a:r>
            <a:endParaRPr lang="ca-ES" b="1" i="1" dirty="0"/>
          </a:p>
        </p:txBody>
      </p:sp>
      <p:sp>
        <p:nvSpPr>
          <p:cNvPr id="13" name="12 Llamada ovalada"/>
          <p:cNvSpPr/>
          <p:nvPr/>
        </p:nvSpPr>
        <p:spPr>
          <a:xfrm>
            <a:off x="4143372" y="357166"/>
            <a:ext cx="1928826" cy="1285884"/>
          </a:xfrm>
          <a:prstGeom prst="wedgeEllipseCallout">
            <a:avLst>
              <a:gd name="adj1" fmla="val 47115"/>
              <a:gd name="adj2" fmla="val 46939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86248" y="64291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 smtClean="0"/>
              <a:t>Hem d' aprofitar la </a:t>
            </a:r>
            <a:r>
              <a:rPr lang="ca-ES" dirty="0" smtClean="0"/>
              <a:t>vida. </a:t>
            </a:r>
            <a:endParaRPr lang="ca-ES" dirty="0"/>
          </a:p>
        </p:txBody>
      </p:sp>
      <p:sp>
        <p:nvSpPr>
          <p:cNvPr id="18" name="17 Cara sonriente"/>
          <p:cNvSpPr/>
          <p:nvPr/>
        </p:nvSpPr>
        <p:spPr>
          <a:xfrm>
            <a:off x="6143636" y="428604"/>
            <a:ext cx="2143140" cy="1928826"/>
          </a:xfrm>
          <a:prstGeom prst="smileyFac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izquierda">
            <a:hlinkClick r:id="rId2" action="ppaction://hlinksldjump"/>
          </p:cNvPr>
          <p:cNvSpPr/>
          <p:nvPr/>
        </p:nvSpPr>
        <p:spPr>
          <a:xfrm>
            <a:off x="6215074" y="5072074"/>
            <a:ext cx="1500198" cy="12144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785786" y="2357430"/>
            <a:ext cx="77816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a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NAIXEM LLIURES I IGUALS.</a:t>
            </a:r>
            <a:endParaRPr lang="ca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0" name="Picture 2" descr="http://www.ecologiaverde.com/wp-content/2009/10/beb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79" y="4286256"/>
            <a:ext cx="2644067" cy="175566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6 CuadroTexto"/>
          <p:cNvSpPr txBox="1"/>
          <p:nvPr/>
        </p:nvSpPr>
        <p:spPr>
          <a:xfrm>
            <a:off x="5143504" y="428604"/>
            <a:ext cx="300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sldjump"/>
              </a:rPr>
              <a:t>DEURE </a:t>
            </a:r>
            <a:endParaRPr lang="ca-ES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14348" y="571480"/>
            <a:ext cx="21431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DRET:</a:t>
            </a:r>
            <a:endParaRPr lang="ca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4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214290"/>
            <a:ext cx="719238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ca-ES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Deure:</a:t>
            </a:r>
            <a:endParaRPr lang="ca-ES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28662" y="1714488"/>
            <a:ext cx="72866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a-E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Respectar la nostre vida i la dels altres </a:t>
            </a:r>
            <a:endParaRPr lang="ca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3929066"/>
            <a:ext cx="2643206" cy="24675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7 Flecha izquierda">
            <a:hlinkClick r:id="rId3" action="ppaction://hlinksldjump"/>
          </p:cNvPr>
          <p:cNvSpPr/>
          <p:nvPr/>
        </p:nvSpPr>
        <p:spPr>
          <a:xfrm>
            <a:off x="7358082" y="5072074"/>
            <a:ext cx="928694" cy="7143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ara sonriente"/>
          <p:cNvSpPr/>
          <p:nvPr/>
        </p:nvSpPr>
        <p:spPr>
          <a:xfrm>
            <a:off x="785786" y="2285992"/>
            <a:ext cx="3071834" cy="2786082"/>
          </a:xfrm>
          <a:prstGeom prst="smileyFace">
            <a:avLst>
              <a:gd name="adj" fmla="val 4653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Llamada ovalada"/>
          <p:cNvSpPr/>
          <p:nvPr/>
        </p:nvSpPr>
        <p:spPr>
          <a:xfrm>
            <a:off x="4000496" y="928670"/>
            <a:ext cx="3643338" cy="2643206"/>
          </a:xfrm>
          <a:prstGeom prst="wedgeEllipseCallout">
            <a:avLst>
              <a:gd name="adj1" fmla="val -47724"/>
              <a:gd name="adj2" fmla="val 71972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4857752" y="1214422"/>
            <a:ext cx="22145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3200" dirty="0" smtClean="0">
                <a:latin typeface="Berlin Sans FB Demi" pitchFamily="34" charset="0"/>
              </a:rPr>
              <a:t>Els Drets Humans són per a tothom!!!</a:t>
            </a:r>
            <a:endParaRPr lang="ca-ES" sz="32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161</TotalTime>
  <Words>109</Words>
  <Application>Microsoft Office PowerPoint</Application>
  <PresentationFormat>Presentación en pantalla (4:3)</PresentationFormat>
  <Paragraphs>25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6priA</dc:creator>
  <cp:lastModifiedBy>6priA</cp:lastModifiedBy>
  <cp:revision>21</cp:revision>
  <dcterms:created xsi:type="dcterms:W3CDTF">2010-01-13T08:20:33Z</dcterms:created>
  <dcterms:modified xsi:type="dcterms:W3CDTF">2010-01-25T09:37:57Z</dcterms:modified>
</cp:coreProperties>
</file>