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07F9"/>
    <a:srgbClr val="479EB9"/>
    <a:srgbClr val="00FFFF"/>
    <a:srgbClr val="3333FF"/>
    <a:srgbClr val="6699FF"/>
    <a:srgbClr val="9933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5BF5F-C198-4C37-B2FE-1AA69893DBE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76A56-098D-4704-8221-B4AB07248D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76A56-098D-4704-8221-B4AB07248DA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849F-9106-4E89-888E-9799224AA4BD}" type="datetimeFigureOut">
              <a:rPr lang="es-ES" smtClean="0"/>
              <a:pPr/>
              <a:t>26/01/2010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245A-BD3B-46DA-951F-01DEA85BD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57334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s-ES" sz="3200" b="1" dirty="0" smtClean="0">
                <a:ln w="50800"/>
                <a:solidFill>
                  <a:schemeClr val="bg1"/>
                </a:solidFill>
              </a:rPr>
              <a:t>XVI Setmana de la SOLIDARITAT</a:t>
            </a:r>
            <a:endParaRPr lang="es-ES" sz="32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8794" y="1785926"/>
            <a:ext cx="5500726" cy="2357454"/>
          </a:xfr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txBody>
          <a:bodyPr>
            <a:noAutofit/>
          </a:bodyPr>
          <a:lstStyle/>
          <a:p>
            <a:r>
              <a:rPr lang="es-ES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ELS DRETS</a:t>
            </a:r>
            <a:r>
              <a:rPr lang="es-E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HUMANS</a:t>
            </a:r>
            <a:endParaRPr lang="es-ES" sz="8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071934" y="5214950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es-E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Oriol </a:t>
            </a:r>
            <a:r>
              <a:rPr lang="es-E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Farré</a:t>
            </a:r>
            <a:r>
              <a:rPr lang="es-E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Josep </a:t>
            </a:r>
            <a:r>
              <a:rPr lang="es-E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Maria</a:t>
            </a:r>
            <a:r>
              <a:rPr lang="es-E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Beato, Mercè Cuixart i Arnau Estruch</a:t>
            </a:r>
          </a:p>
          <a:p>
            <a:pPr algn="r"/>
            <a:r>
              <a:rPr lang="es-E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</a:t>
            </a:r>
            <a:r>
              <a:rPr lang="es-E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Escoles</a:t>
            </a:r>
            <a:r>
              <a:rPr lang="es-E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Minguella</a:t>
            </a:r>
            <a:endParaRPr lang="es-E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7 Flecha curvada hacia la derecha">
            <a:hlinkClick r:id="" action="ppaction://hlinkshowjump?jump=nextslide"/>
          </p:cNvPr>
          <p:cNvSpPr/>
          <p:nvPr/>
        </p:nvSpPr>
        <p:spPr>
          <a:xfrm>
            <a:off x="1000100" y="5143512"/>
            <a:ext cx="857256" cy="135732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00298" y="785794"/>
            <a:ext cx="4714908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prstTxWarp prst="textDeflateIn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doni MT" pitchFamily="18" charset="0"/>
              </a:rPr>
              <a:t>DRET A LA CULTURA</a:t>
            </a:r>
            <a:endParaRPr lang="es-E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doni MT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6248" y="3357562"/>
            <a:ext cx="4429156" cy="2308324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algn="ctr"/>
            <a:r>
              <a:rPr lang="ca-ES" sz="3600" dirty="0" smtClean="0"/>
              <a:t>Tothom té el dret de poder assistir a la vida cultural del teu propi país o un altre</a:t>
            </a:r>
            <a:r>
              <a:rPr lang="es-ES" sz="3600" dirty="0" smtClean="0"/>
              <a:t>.</a:t>
            </a:r>
            <a:endParaRPr lang="es-E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228433"/>
            <a:ext cx="2571768" cy="311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Flecha curvada hacia la derecha">
            <a:hlinkClick r:id="" action="ppaction://hlinkshowjump?jump=nextslide"/>
          </p:cNvPr>
          <p:cNvSpPr/>
          <p:nvPr/>
        </p:nvSpPr>
        <p:spPr>
          <a:xfrm>
            <a:off x="4643438" y="5715016"/>
            <a:ext cx="1428760" cy="10001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142976" y="571480"/>
            <a:ext cx="6429420" cy="2308324"/>
          </a:xfrm>
          <a:prstGeom prst="rect">
            <a:avLst/>
          </a:prstGeom>
          <a:noFill/>
          <a:ln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180000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ca-E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sto MT" pitchFamily="18" charset="0"/>
              </a:rPr>
              <a:t>Deure a mantenir la nostra cultura</a:t>
            </a:r>
            <a:endParaRPr lang="ca-E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sto MT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42976" y="4000504"/>
            <a:ext cx="628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solidFill>
                  <a:srgbClr val="3333FF"/>
                </a:solidFill>
                <a:latin typeface="Brush Script MT" pitchFamily="66" charset="0"/>
              </a:rPr>
              <a:t>Tots tenim dret a la cultura, però l’hem de mantenir. Per fer-ho tothom hauria de respectar els monuments, les festes locals, les dels nostres països, les dels altres països, etc.  </a:t>
            </a:r>
            <a:endParaRPr lang="ca-ES" sz="3200" dirty="0">
              <a:solidFill>
                <a:srgbClr val="3333FF"/>
              </a:solidFill>
              <a:latin typeface="Brush Script MT" pitchFamily="66" charset="0"/>
            </a:endParaRPr>
          </a:p>
        </p:txBody>
      </p:sp>
      <p:sp>
        <p:nvSpPr>
          <p:cNvPr id="9" name="8 Flecha curvada hacia la derecha">
            <a:hlinkClick r:id="" action="ppaction://hlinkshowjump?jump=nextslide"/>
          </p:cNvPr>
          <p:cNvSpPr/>
          <p:nvPr/>
        </p:nvSpPr>
        <p:spPr>
          <a:xfrm>
            <a:off x="7429520" y="3857628"/>
            <a:ext cx="1285884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 rot="346036">
            <a:off x="340542" y="1301325"/>
            <a:ext cx="77153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Dret a un ordre social just</a:t>
            </a:r>
            <a:endParaRPr lang="ca-E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lgerian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85852" y="4000504"/>
            <a:ext cx="7000924" cy="2062103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ca-ES" sz="3200" dirty="0" smtClean="0">
                <a:solidFill>
                  <a:srgbClr val="9933FF"/>
                </a:solidFill>
              </a:rPr>
              <a:t>En el nostre món no hi </a:t>
            </a:r>
            <a:r>
              <a:rPr lang="ca-ES" sz="3200" smtClean="0">
                <a:solidFill>
                  <a:srgbClr val="9933FF"/>
                </a:solidFill>
              </a:rPr>
              <a:t>ha d’haver </a:t>
            </a:r>
            <a:r>
              <a:rPr lang="ca-ES" sz="3200" dirty="0" smtClean="0">
                <a:solidFill>
                  <a:srgbClr val="9933FF"/>
                </a:solidFill>
              </a:rPr>
              <a:t>guerres. Tothom  vol  la pau al món. A més a més ningú pot manar més que algú altre.</a:t>
            </a:r>
            <a:r>
              <a:rPr lang="ca-ES" dirty="0" smtClean="0"/>
              <a:t> </a:t>
            </a:r>
            <a:endParaRPr lang="ca-E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14290"/>
            <a:ext cx="18859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Flecha curvada hacia la derecha">
            <a:hlinkClick r:id="" action="ppaction://hlinkshowjump?jump=nextslide"/>
          </p:cNvPr>
          <p:cNvSpPr/>
          <p:nvPr/>
        </p:nvSpPr>
        <p:spPr>
          <a:xfrm>
            <a:off x="7000892" y="6000768"/>
            <a:ext cx="1071570" cy="8572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357290" y="428604"/>
            <a:ext cx="56436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stellar" pitchFamily="18" charset="0"/>
              </a:rPr>
              <a:t>Deure  del dret a un ordre social just</a:t>
            </a:r>
            <a:endParaRPr lang="ca-E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astellar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57224" y="4214818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dirty="0" smtClean="0">
                <a:latin typeface="Calisto MT" pitchFamily="18" charset="0"/>
              </a:rPr>
              <a:t>Si tothom vol la pau al món primer hem de començar nosaltres a no fer guerres. Tampoc nosaltres volem que en cap país del món estigui sotmès a una dictadura. </a:t>
            </a:r>
            <a:endParaRPr lang="ca-ES" sz="2400" dirty="0">
              <a:latin typeface="Calisto MT" pitchFamily="18" charset="0"/>
            </a:endParaRPr>
          </a:p>
        </p:txBody>
      </p:sp>
      <p:sp>
        <p:nvSpPr>
          <p:cNvPr id="4" name="3 Flecha curvada hacia la derecha">
            <a:hlinkClick r:id="" action="ppaction://hlinkshowjump?jump=nextslide"/>
          </p:cNvPr>
          <p:cNvSpPr/>
          <p:nvPr/>
        </p:nvSpPr>
        <p:spPr>
          <a:xfrm>
            <a:off x="2500298" y="5929330"/>
            <a:ext cx="785818" cy="9286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45000">
              <a:srgbClr val="FFFF00"/>
            </a:gs>
            <a:gs pos="77000">
              <a:schemeClr val="bg1"/>
            </a:gs>
            <a:gs pos="92000">
              <a:srgbClr val="7030A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28596" y="571480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5400" dirty="0" smtClean="0">
                <a:hlinkClick r:id="" action="ppaction://hlinkshowjump?jump=nextslide"/>
              </a:rPr>
              <a:t>Drets i Deures:</a:t>
            </a:r>
            <a:endParaRPr lang="ca-ES" sz="5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00034" y="371475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5400" dirty="0" smtClean="0">
                <a:hlinkClick r:id="rId2" action="ppaction://hlinksldjump"/>
              </a:rPr>
              <a:t>Prohibit suprimir drets:</a:t>
            </a:r>
            <a:endParaRPr lang="ca-ES" sz="54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20" y="428604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err="1" smtClean="0">
                <a:latin typeface="Baskerville Old Face" pitchFamily="18" charset="0"/>
              </a:rPr>
              <a:t>Drets</a:t>
            </a:r>
            <a:r>
              <a:rPr lang="es-ES" sz="5400" dirty="0" smtClean="0">
                <a:latin typeface="Baskerville Old Face" pitchFamily="18" charset="0"/>
              </a:rPr>
              <a:t> i </a:t>
            </a:r>
            <a:r>
              <a:rPr lang="es-ES" sz="5400" dirty="0" err="1" smtClean="0">
                <a:latin typeface="Baskerville Old Face" pitchFamily="18" charset="0"/>
              </a:rPr>
              <a:t>deures</a:t>
            </a:r>
            <a:r>
              <a:rPr lang="es-ES" sz="5400" dirty="0" smtClean="0">
                <a:latin typeface="Baskerville Old Face" pitchFamily="18" charset="0"/>
              </a:rPr>
              <a:t>:</a:t>
            </a:r>
            <a:endParaRPr lang="es-ES" sz="5400" dirty="0"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1500174"/>
            <a:ext cx="4000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Tothom</a:t>
            </a:r>
            <a:r>
              <a:rPr lang="es-ES" sz="2400" dirty="0" smtClean="0"/>
              <a:t> ha de </a:t>
            </a:r>
            <a:r>
              <a:rPr lang="es-ES" sz="2400" dirty="0" err="1" smtClean="0"/>
              <a:t>tenir</a:t>
            </a:r>
            <a:r>
              <a:rPr lang="es-ES" sz="2400" dirty="0" smtClean="0"/>
              <a:t> </a:t>
            </a:r>
            <a:r>
              <a:rPr lang="es-ES" sz="2400" dirty="0" err="1" smtClean="0"/>
              <a:t>drets</a:t>
            </a:r>
            <a:r>
              <a:rPr lang="es-ES" sz="2400" dirty="0" smtClean="0"/>
              <a:t> i </a:t>
            </a:r>
            <a:r>
              <a:rPr lang="es-ES" sz="2400" dirty="0" err="1" smtClean="0"/>
              <a:t>deures</a:t>
            </a:r>
            <a:r>
              <a:rPr lang="es-ES" sz="2400" dirty="0" smtClean="0"/>
              <a:t>. Tota la </a:t>
            </a:r>
            <a:r>
              <a:rPr lang="es-ES" sz="2400" dirty="0" err="1" smtClean="0"/>
              <a:t>gent</a:t>
            </a:r>
            <a:r>
              <a:rPr lang="es-ES" sz="2400" dirty="0" smtClean="0"/>
              <a:t> ha de respectar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drets</a:t>
            </a:r>
            <a:r>
              <a:rPr lang="es-ES" sz="2400" dirty="0" smtClean="0"/>
              <a:t> i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deures</a:t>
            </a:r>
            <a:r>
              <a:rPr lang="es-ES" sz="2400" dirty="0" smtClean="0"/>
              <a:t> i no es poden </a:t>
            </a:r>
            <a:r>
              <a:rPr lang="es-ES" sz="2400" dirty="0" err="1" smtClean="0"/>
              <a:t>incomplir</a:t>
            </a:r>
            <a:r>
              <a:rPr lang="es-ES" sz="2400" dirty="0" smtClean="0"/>
              <a:t>. Si alguna persona </a:t>
            </a:r>
            <a:r>
              <a:rPr lang="es-ES" sz="2400" dirty="0" err="1" smtClean="0"/>
              <a:t>incompleix</a:t>
            </a:r>
            <a:r>
              <a:rPr lang="es-ES" sz="2400" dirty="0" smtClean="0"/>
              <a:t>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drets</a:t>
            </a:r>
            <a:r>
              <a:rPr lang="es-ES" sz="2400" dirty="0" smtClean="0"/>
              <a:t> o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deures</a:t>
            </a:r>
            <a:r>
              <a:rPr lang="es-ES" sz="2400" dirty="0" smtClean="0"/>
              <a:t> tu no has de </a:t>
            </a:r>
            <a:r>
              <a:rPr lang="es-ES" sz="2400" dirty="0" err="1" smtClean="0"/>
              <a:t>fer</a:t>
            </a:r>
            <a:r>
              <a:rPr lang="es-ES" sz="2400" dirty="0" smtClean="0"/>
              <a:t> el que </a:t>
            </a:r>
            <a:r>
              <a:rPr lang="es-ES" sz="2400" dirty="0" err="1" smtClean="0"/>
              <a:t>facin</a:t>
            </a:r>
            <a:r>
              <a:rPr lang="es-ES" sz="2400" dirty="0" smtClean="0"/>
              <a:t> </a:t>
            </a:r>
            <a:r>
              <a:rPr lang="es-ES" sz="2400" dirty="0" err="1" smtClean="0"/>
              <a:t>ells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El </a:t>
            </a:r>
            <a:r>
              <a:rPr lang="es-ES" sz="2400" dirty="0" err="1" smtClean="0"/>
              <a:t>nostre</a:t>
            </a:r>
            <a:r>
              <a:rPr lang="es-ES" sz="2400" dirty="0" smtClean="0"/>
              <a:t> </a:t>
            </a:r>
            <a:r>
              <a:rPr lang="es-ES" sz="2400" dirty="0" err="1" smtClean="0"/>
              <a:t>deure</a:t>
            </a:r>
            <a:r>
              <a:rPr lang="es-ES" sz="2400" dirty="0" smtClean="0"/>
              <a:t> </a:t>
            </a:r>
            <a:r>
              <a:rPr lang="es-ES" sz="2400" dirty="0" err="1" smtClean="0"/>
              <a:t>és</a:t>
            </a:r>
            <a:r>
              <a:rPr lang="es-ES" sz="2400" dirty="0" smtClean="0"/>
              <a:t> respectar-los</a:t>
            </a:r>
            <a:endParaRPr lang="es-ES" sz="2400" dirty="0"/>
          </a:p>
        </p:txBody>
      </p:sp>
      <p:sp>
        <p:nvSpPr>
          <p:cNvPr id="7" name="6 Flecha curvada hacia la izquierda">
            <a:hlinkClick r:id="" action="ppaction://hlinkshowjump?jump=previousslide"/>
          </p:cNvPr>
          <p:cNvSpPr/>
          <p:nvPr/>
        </p:nvSpPr>
        <p:spPr>
          <a:xfrm>
            <a:off x="785786" y="5072074"/>
            <a:ext cx="1000132" cy="14287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2050" name="Picture 2" descr="http://ciudadsolidaria.files.wordpress.com/2008/05/ma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428868"/>
            <a:ext cx="4114786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500042"/>
            <a:ext cx="7500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>
                <a:latin typeface="Baskerville Old Face" pitchFamily="18" charset="0"/>
              </a:rPr>
              <a:t>Prohibir suprimir </a:t>
            </a:r>
            <a:r>
              <a:rPr lang="es-ES" sz="5400" dirty="0" err="1" smtClean="0">
                <a:latin typeface="Baskerville Old Face" pitchFamily="18" charset="0"/>
              </a:rPr>
              <a:t>drets</a:t>
            </a:r>
            <a:r>
              <a:rPr lang="es-ES" sz="5400" dirty="0" smtClean="0">
                <a:latin typeface="Baskerville Old Face" pitchFamily="18" charset="0"/>
              </a:rPr>
              <a:t>:</a:t>
            </a:r>
            <a:endParaRPr lang="es-ES" sz="5400" dirty="0">
              <a:latin typeface="Baskerville Old Face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2143116"/>
            <a:ext cx="4071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No </a:t>
            </a:r>
            <a:r>
              <a:rPr lang="es-ES" sz="2400" dirty="0" err="1" smtClean="0"/>
              <a:t>és</a:t>
            </a:r>
            <a:r>
              <a:rPr lang="es-ES" sz="2400" dirty="0" smtClean="0"/>
              <a:t> poden suprimir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drets</a:t>
            </a:r>
            <a:r>
              <a:rPr lang="es-ES" sz="2400" dirty="0" smtClean="0"/>
              <a:t> </a:t>
            </a:r>
            <a:r>
              <a:rPr lang="es-ES" sz="2400" dirty="0" err="1" smtClean="0"/>
              <a:t>perquè</a:t>
            </a:r>
            <a:r>
              <a:rPr lang="es-ES" sz="2400" dirty="0" smtClean="0"/>
              <a:t> </a:t>
            </a:r>
            <a:r>
              <a:rPr lang="es-ES" sz="2400" dirty="0" err="1" smtClean="0"/>
              <a:t>són</a:t>
            </a:r>
            <a:r>
              <a:rPr lang="es-ES" sz="2400" dirty="0" smtClean="0"/>
              <a:t> </a:t>
            </a:r>
            <a:r>
              <a:rPr lang="es-ES" sz="2400" dirty="0" err="1" smtClean="0"/>
              <a:t>molt</a:t>
            </a:r>
            <a:r>
              <a:rPr lang="es-ES" sz="2400" dirty="0" smtClean="0"/>
              <a:t> </a:t>
            </a:r>
            <a:r>
              <a:rPr lang="es-ES" sz="2400" dirty="0" err="1" smtClean="0"/>
              <a:t>importants</a:t>
            </a:r>
            <a:r>
              <a:rPr lang="es-ES" sz="2400" dirty="0" smtClean="0"/>
              <a:t> per a la vida.</a:t>
            </a:r>
          </a:p>
          <a:p>
            <a:r>
              <a:rPr lang="es-ES" sz="2400" dirty="0" smtClean="0"/>
              <a:t>El </a:t>
            </a:r>
            <a:r>
              <a:rPr lang="es-ES" sz="2400" dirty="0" err="1" smtClean="0"/>
              <a:t>nostre</a:t>
            </a:r>
            <a:r>
              <a:rPr lang="es-ES" sz="2400" dirty="0" smtClean="0"/>
              <a:t> </a:t>
            </a:r>
            <a:r>
              <a:rPr lang="es-ES" sz="2400" dirty="0" err="1" smtClean="0"/>
              <a:t>deure</a:t>
            </a:r>
            <a:r>
              <a:rPr lang="es-ES" sz="2400" dirty="0" smtClean="0"/>
              <a:t> </a:t>
            </a:r>
            <a:r>
              <a:rPr lang="es-ES" sz="2400" dirty="0" err="1" smtClean="0"/>
              <a:t>és</a:t>
            </a:r>
            <a:r>
              <a:rPr lang="es-ES" sz="2400" dirty="0" smtClean="0"/>
              <a:t> respectar-los </a:t>
            </a:r>
          </a:p>
          <a:p>
            <a:endParaRPr lang="es-ES" sz="2400" dirty="0"/>
          </a:p>
        </p:txBody>
      </p:sp>
      <p:sp>
        <p:nvSpPr>
          <p:cNvPr id="5" name="4 Flecha curvada hacia la izquierda"/>
          <p:cNvSpPr/>
          <p:nvPr/>
        </p:nvSpPr>
        <p:spPr>
          <a:xfrm>
            <a:off x="1428728" y="4857760"/>
            <a:ext cx="928694" cy="14287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857364"/>
            <a:ext cx="355282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251</Words>
  <Application>Microsoft Office PowerPoint</Application>
  <PresentationFormat>Presentación en pantalla (4:3)</PresentationFormat>
  <Paragraphs>21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XVI Setmana de la SOLIDARITAT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 Setmana de la SOLIDARITAT</dc:title>
  <dc:creator>6priA</dc:creator>
  <cp:lastModifiedBy> </cp:lastModifiedBy>
  <cp:revision>27</cp:revision>
  <dcterms:created xsi:type="dcterms:W3CDTF">2010-01-13T08:32:28Z</dcterms:created>
  <dcterms:modified xsi:type="dcterms:W3CDTF">2010-01-26T17:46:13Z</dcterms:modified>
</cp:coreProperties>
</file>