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3059-4178-487D-BE72-1C82D012E934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F2BE-D531-431A-99DE-8C01965EB4F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3059-4178-487D-BE72-1C82D012E934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F2BE-D531-431A-99DE-8C01965EB4F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3059-4178-487D-BE72-1C82D012E934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F2BE-D531-431A-99DE-8C01965EB4F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3059-4178-487D-BE72-1C82D012E934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F2BE-D531-431A-99DE-8C01965EB4F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3059-4178-487D-BE72-1C82D012E934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F2BE-D531-431A-99DE-8C01965EB4F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3059-4178-487D-BE72-1C82D012E934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F2BE-D531-431A-99DE-8C01965EB4F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3059-4178-487D-BE72-1C82D012E934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F2BE-D531-431A-99DE-8C01965EB4F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3059-4178-487D-BE72-1C82D012E934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F2BE-D531-431A-99DE-8C01965EB4F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3059-4178-487D-BE72-1C82D012E934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F2BE-D531-431A-99DE-8C01965EB4F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3059-4178-487D-BE72-1C82D012E934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F2BE-D531-431A-99DE-8C01965EB4F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3059-4178-487D-BE72-1C82D012E934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F2BE-D531-431A-99DE-8C01965EB4F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C3059-4178-487D-BE72-1C82D012E934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9F2BE-D531-431A-99DE-8C01965EB4F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es/imgres?imgurl=http://religioncompass.files.wordpress.com/2010/01/lumaxart_golden_family_with_world_religions_.jpg&amp;imgrefurl=http://religioncompass.wordpress.com/2010/01/&amp;usg=__quPUbAf06eBdWKmQpkJAEHrLlaY=&amp;h=1500&amp;w=1500&amp;sz=1145&amp;hl=es&amp;start=39&amp;um=1&amp;tbnid=XbXAX3YQYniIgM:&amp;tbnh=150&amp;tbnw=150&amp;prev=/images?q=religions&amp;ndsp=20&amp;hl=es&amp;sa=N&amp;start=20&amp;um=1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772400" cy="1470025"/>
          </a:xfrm>
        </p:spPr>
        <p:txBody>
          <a:bodyPr/>
          <a:lstStyle/>
          <a:p>
            <a:r>
              <a:rPr lang="es-E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XVI </a:t>
            </a:r>
            <a:r>
              <a:rPr lang="es-E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setmana</a:t>
            </a:r>
            <a:r>
              <a:rPr lang="es-E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de la </a:t>
            </a:r>
            <a:r>
              <a:rPr lang="es-E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solidaritat</a:t>
            </a:r>
            <a:endParaRPr lang="es-E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85720" y="5715016"/>
            <a:ext cx="8429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Carles M,  </a:t>
            </a:r>
            <a:r>
              <a:rPr lang="es-E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Alecsandro</a:t>
            </a:r>
            <a:r>
              <a:rPr lang="es-E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Mireia i </a:t>
            </a:r>
            <a:r>
              <a:rPr lang="es-E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Madalina</a:t>
            </a:r>
            <a:r>
              <a:rPr lang="es-E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                                      13/1/10</a:t>
            </a:r>
            <a:endParaRPr lang="es-E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1266" name="Picture 2" descr="http://4.bp.blogspot.com/_dsOUCWva9Ho/SuDH84uO5-I/AAAAAAAAAeo/zOhrbxs-rMw/s400/logo+contes+en+lleng%C3%BCes+del+m%C3%B3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1714488"/>
            <a:ext cx="3810000" cy="3638550"/>
          </a:xfrm>
          <a:prstGeom prst="rect">
            <a:avLst/>
          </a:prstGeom>
          <a:noFill/>
        </p:spPr>
      </p:pic>
      <p:sp>
        <p:nvSpPr>
          <p:cNvPr id="6" name="5 Flecha derecha">
            <a:hlinkClick r:id="rId4" action="ppaction://hlinksldjump"/>
          </p:cNvPr>
          <p:cNvSpPr/>
          <p:nvPr/>
        </p:nvSpPr>
        <p:spPr>
          <a:xfrm>
            <a:off x="357158" y="6215082"/>
            <a:ext cx="642942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857232"/>
            <a:ext cx="8229600" cy="4525963"/>
          </a:xfrm>
        </p:spPr>
        <p:txBody>
          <a:bodyPr/>
          <a:lstStyle/>
          <a:p>
            <a:r>
              <a:rPr lang="ca-ES" dirty="0" smtClean="0">
                <a:solidFill>
                  <a:schemeClr val="accent1">
                    <a:lumMod val="50000"/>
                  </a:schemeClr>
                </a:solidFill>
                <a:hlinkClick r:id="rId2" action="ppaction://hlinksldjump"/>
              </a:rPr>
              <a:t>Dret del treball</a:t>
            </a:r>
            <a:r>
              <a:rPr lang="ca-ES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ca-ES" sz="2400" dirty="0" smtClean="0">
                <a:solidFill>
                  <a:schemeClr val="accent1">
                    <a:lumMod val="50000"/>
                  </a:schemeClr>
                </a:solidFill>
              </a:rPr>
              <a:t>Tota persona té dret a treballar per tenir una vida més agradable i justa. El que no és just és que les persones visquin al carrer, sense feina.</a:t>
            </a:r>
          </a:p>
          <a:p>
            <a:endParaRPr lang="ca-ES" sz="2400" dirty="0">
              <a:solidFill>
                <a:srgbClr val="FFFF00"/>
              </a:solidFill>
            </a:endParaRPr>
          </a:p>
          <a:p>
            <a:endParaRPr lang="ca-ES" sz="2400" dirty="0" smtClean="0">
              <a:solidFill>
                <a:srgbClr val="FFFF00"/>
              </a:solidFill>
            </a:endParaRPr>
          </a:p>
          <a:p>
            <a:r>
              <a:rPr lang="ca-ES" dirty="0" smtClean="0">
                <a:solidFill>
                  <a:schemeClr val="accent1">
                    <a:lumMod val="50000"/>
                  </a:schemeClr>
                </a:solidFill>
                <a:hlinkClick r:id="rId3" action="ppaction://hlinksldjump"/>
              </a:rPr>
              <a:t>Dret d’expressió</a:t>
            </a:r>
            <a:r>
              <a:rPr lang="ca-ES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ca-ES" sz="2400" dirty="0" smtClean="0">
                <a:solidFill>
                  <a:schemeClr val="accent1">
                    <a:lumMod val="50000"/>
                  </a:schemeClr>
                </a:solidFill>
              </a:rPr>
              <a:t> Tots els humans tenen dret d’opinar i d’expressar-se lliurament i sense ofendre els altres.</a:t>
            </a:r>
            <a:endParaRPr lang="ca-E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71472" y="4857760"/>
            <a:ext cx="650085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err="1" smtClean="0">
                <a:hlinkClick r:id="rId4" action="ppaction://hlinksldjump"/>
              </a:rPr>
              <a:t>Dret</a:t>
            </a:r>
            <a:r>
              <a:rPr lang="es-ES" sz="3200" dirty="0" smtClean="0">
                <a:hlinkClick r:id="rId4" action="ppaction://hlinksldjump"/>
              </a:rPr>
              <a:t> de </a:t>
            </a:r>
            <a:r>
              <a:rPr lang="es-ES" sz="3200" dirty="0" err="1" smtClean="0">
                <a:hlinkClick r:id="rId4" action="ppaction://hlinksldjump"/>
              </a:rPr>
              <a:t>llibertat</a:t>
            </a:r>
            <a:r>
              <a:rPr lang="es-ES" sz="3200" dirty="0" smtClean="0">
                <a:hlinkClick r:id="rId4" action="ppaction://hlinksldjump"/>
              </a:rPr>
              <a:t> de </a:t>
            </a:r>
            <a:r>
              <a:rPr lang="es-ES" sz="3200" dirty="0" err="1" smtClean="0">
                <a:hlinkClick r:id="rId4" action="ppaction://hlinksldjump"/>
              </a:rPr>
              <a:t>pensament</a:t>
            </a:r>
            <a:r>
              <a:rPr lang="es-ES" sz="3200" dirty="0" smtClean="0"/>
              <a:t>: </a:t>
            </a:r>
            <a:r>
              <a:rPr lang="ca-ES" sz="2400" dirty="0" smtClean="0">
                <a:solidFill>
                  <a:schemeClr val="accent1">
                    <a:lumMod val="50000"/>
                  </a:schemeClr>
                </a:solidFill>
              </a:rPr>
              <a:t>Totes les persones tenen dret a creure  en les seves creences </a:t>
            </a:r>
            <a:r>
              <a:rPr lang="es-ES" sz="2400" dirty="0" smtClean="0">
                <a:solidFill>
                  <a:schemeClr val="accent1">
                    <a:lumMod val="50000"/>
                  </a:schemeClr>
                </a:solidFill>
              </a:rPr>
              <a:t>i en </a:t>
            </a:r>
            <a:r>
              <a:rPr lang="ca-ES" sz="2400" dirty="0" smtClean="0">
                <a:solidFill>
                  <a:schemeClr val="accent1">
                    <a:lumMod val="50000"/>
                  </a:schemeClr>
                </a:solidFill>
              </a:rPr>
              <a:t>els</a:t>
            </a:r>
            <a:r>
              <a:rPr lang="es-E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a-ES" sz="2400" dirty="0" smtClean="0">
                <a:solidFill>
                  <a:schemeClr val="accent1">
                    <a:lumMod val="50000"/>
                  </a:schemeClr>
                </a:solidFill>
              </a:rPr>
              <a:t>seus pensaments.</a:t>
            </a:r>
          </a:p>
          <a:p>
            <a:endParaRPr lang="es-E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>
                <a:solidFill>
                  <a:schemeClr val="accent4">
                    <a:lumMod val="75000"/>
                  </a:schemeClr>
                </a:solidFill>
              </a:rPr>
              <a:t>Deure</a:t>
            </a:r>
            <a:r>
              <a:rPr lang="es-ES" dirty="0" smtClean="0">
                <a:solidFill>
                  <a:schemeClr val="accent4">
                    <a:lumMod val="75000"/>
                  </a:schemeClr>
                </a:solidFill>
              </a:rPr>
              <a:t> del </a:t>
            </a:r>
            <a:r>
              <a:rPr lang="es-ES" dirty="0" err="1" smtClean="0">
                <a:solidFill>
                  <a:schemeClr val="accent4">
                    <a:lumMod val="75000"/>
                  </a:schemeClr>
                </a:solidFill>
              </a:rPr>
              <a:t>dret</a:t>
            </a:r>
            <a:r>
              <a:rPr lang="es-ES" dirty="0" smtClean="0">
                <a:solidFill>
                  <a:schemeClr val="accent4">
                    <a:lumMod val="75000"/>
                  </a:schemeClr>
                </a:solidFill>
              </a:rPr>
              <a:t> del </a:t>
            </a:r>
            <a:r>
              <a:rPr lang="es-ES" dirty="0" err="1" smtClean="0">
                <a:solidFill>
                  <a:schemeClr val="accent4">
                    <a:lumMod val="75000"/>
                  </a:schemeClr>
                </a:solidFill>
              </a:rPr>
              <a:t>treball</a:t>
            </a:r>
            <a:r>
              <a:rPr lang="es-E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es-E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3257544" cy="4525963"/>
          </a:xfrm>
        </p:spPr>
        <p:txBody>
          <a:bodyPr/>
          <a:lstStyle/>
          <a:p>
            <a:r>
              <a:rPr lang="ca-ES" dirty="0" smtClean="0">
                <a:solidFill>
                  <a:schemeClr val="accent4">
                    <a:lumMod val="75000"/>
                  </a:schemeClr>
                </a:solidFill>
              </a:rPr>
              <a:t>El deure que tenim perquè les persones puguin treballar és : estudiar quan som petits per tenir una bona carrera i una bona feina</a:t>
            </a:r>
            <a:r>
              <a:rPr lang="ca-ES" dirty="0" smtClean="0"/>
              <a:t>.</a:t>
            </a:r>
            <a:endParaRPr lang="ca-ES" dirty="0"/>
          </a:p>
        </p:txBody>
      </p:sp>
      <p:pic>
        <p:nvPicPr>
          <p:cNvPr id="2052" name="Picture 4" descr="http://www.tinet.cat/~cmbc/crcbaixcamp2/medico5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2214554"/>
            <a:ext cx="3505200" cy="3152775"/>
          </a:xfrm>
          <a:prstGeom prst="rect">
            <a:avLst/>
          </a:prstGeom>
          <a:noFill/>
        </p:spPr>
      </p:pic>
      <p:sp>
        <p:nvSpPr>
          <p:cNvPr id="5" name="4 Flecha izquierda">
            <a:hlinkClick r:id="rId3" action="ppaction://hlinksldjump"/>
          </p:cNvPr>
          <p:cNvSpPr/>
          <p:nvPr/>
        </p:nvSpPr>
        <p:spPr>
          <a:xfrm>
            <a:off x="214282" y="6143644"/>
            <a:ext cx="785818" cy="5715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>
                <a:solidFill>
                  <a:srgbClr val="00B050"/>
                </a:solidFill>
              </a:rPr>
              <a:t>Deure</a:t>
            </a:r>
            <a:r>
              <a:rPr lang="es-ES" dirty="0" smtClean="0">
                <a:solidFill>
                  <a:srgbClr val="00B050"/>
                </a:solidFill>
              </a:rPr>
              <a:t> del </a:t>
            </a:r>
            <a:r>
              <a:rPr lang="es-ES" dirty="0" err="1" smtClean="0">
                <a:solidFill>
                  <a:srgbClr val="00B050"/>
                </a:solidFill>
              </a:rPr>
              <a:t>dret</a:t>
            </a:r>
            <a:r>
              <a:rPr lang="es-ES" dirty="0" smtClean="0">
                <a:solidFill>
                  <a:srgbClr val="00B050"/>
                </a:solidFill>
              </a:rPr>
              <a:t> </a:t>
            </a:r>
            <a:r>
              <a:rPr lang="es-ES" dirty="0" err="1" smtClean="0">
                <a:solidFill>
                  <a:srgbClr val="00B050"/>
                </a:solidFill>
              </a:rPr>
              <a:t>d’expressió</a:t>
            </a:r>
            <a:endParaRPr lang="es-ES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43372" y="2428868"/>
            <a:ext cx="4543428" cy="4071966"/>
          </a:xfrm>
        </p:spPr>
        <p:txBody>
          <a:bodyPr>
            <a:normAutofit/>
          </a:bodyPr>
          <a:lstStyle/>
          <a:p>
            <a:r>
              <a:rPr lang="ca-ES" dirty="0" smtClean="0">
                <a:solidFill>
                  <a:srgbClr val="00B050"/>
                </a:solidFill>
              </a:rPr>
              <a:t>El deure del dret d’expressió és dir la teva opinió i expressar les teves idees respectant les dels altres.</a:t>
            </a:r>
            <a:endParaRPr lang="ca-ES" dirty="0">
              <a:solidFill>
                <a:srgbClr val="00B050"/>
              </a:solidFill>
            </a:endParaRP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143116"/>
            <a:ext cx="2695575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071678"/>
            <a:ext cx="276225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Flecha izquierda">
            <a:hlinkClick r:id="rId4" action="ppaction://hlinksldjump"/>
          </p:cNvPr>
          <p:cNvSpPr/>
          <p:nvPr/>
        </p:nvSpPr>
        <p:spPr>
          <a:xfrm>
            <a:off x="214282" y="5857892"/>
            <a:ext cx="928694" cy="78581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786" y="2000240"/>
            <a:ext cx="2838450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500042"/>
            <a:ext cx="70009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4000" dirty="0" smtClean="0">
                <a:solidFill>
                  <a:schemeClr val="accent6">
                    <a:lumMod val="75000"/>
                  </a:schemeClr>
                </a:solidFill>
              </a:rPr>
              <a:t>Deure de</a:t>
            </a:r>
            <a:r>
              <a:rPr lang="ca-ES" sz="4000" dirty="0">
                <a:solidFill>
                  <a:schemeClr val="accent6">
                    <a:lumMod val="75000"/>
                  </a:schemeClr>
                </a:solidFill>
              </a:rPr>
              <a:t>l</a:t>
            </a:r>
            <a:r>
              <a:rPr lang="ca-ES" sz="4000" dirty="0" smtClean="0">
                <a:solidFill>
                  <a:schemeClr val="accent6">
                    <a:lumMod val="75000"/>
                  </a:schemeClr>
                </a:solidFill>
              </a:rPr>
              <a:t> dret de llibertat  de pensament</a:t>
            </a:r>
            <a:endParaRPr lang="ca-E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57158" y="2214554"/>
            <a:ext cx="38576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3200" dirty="0" smtClean="0">
                <a:solidFill>
                  <a:schemeClr val="accent6">
                    <a:lumMod val="75000"/>
                  </a:schemeClr>
                </a:solidFill>
              </a:rPr>
              <a:t>El deure de la llibertat de pensament és que pots pensar el que tu vulguis mentre respectis als altres</a:t>
            </a:r>
            <a:r>
              <a:rPr lang="es-ES" sz="32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endParaRPr lang="es-E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500034" y="5786454"/>
            <a:ext cx="928694" cy="78581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Picture 8" descr="http://t0.gstatic.com/images?q=tbn:XbXAX3YQYniIgM:http://religioncompass.files.wordpress.com/2010/01/lumaxart_golden_family_with_world_religions_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48" y="1285860"/>
            <a:ext cx="4037078" cy="3214710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171</Words>
  <Application>Microsoft Office PowerPoint</Application>
  <PresentationFormat>Presentación en pantalla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XVI setmana de la solidaritat</vt:lpstr>
      <vt:lpstr>Diapositiva 2</vt:lpstr>
      <vt:lpstr>Deure del dret del treball </vt:lpstr>
      <vt:lpstr>Deure del dret d’expressió</vt:lpstr>
      <vt:lpstr>Diapositiva 5</vt:lpstr>
    </vt:vector>
  </TitlesOfParts>
  <Company>MAXDATA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XVI setmana de la solidaritat</dc:title>
  <dc:creator>Nombre de usuario</dc:creator>
  <cp:lastModifiedBy>Nombre de usuario</cp:lastModifiedBy>
  <cp:revision>23</cp:revision>
  <dcterms:created xsi:type="dcterms:W3CDTF">2010-01-13T08:27:27Z</dcterms:created>
  <dcterms:modified xsi:type="dcterms:W3CDTF">2010-01-25T09:37:30Z</dcterms:modified>
</cp:coreProperties>
</file>