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597" autoAdjust="0"/>
    <p:restoredTop sz="94660"/>
  </p:normalViewPr>
  <p:slideViewPr>
    <p:cSldViewPr>
      <p:cViewPr>
        <p:scale>
          <a:sx n="68" d="100"/>
          <a:sy n="68" d="100"/>
        </p:scale>
        <p:origin x="-1590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A980B-5190-4EF3-A7E7-9E196404C72C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2FEEE-EFC9-4BE0-A52A-9F827F36DA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28662" y="571480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 smtClean="0">
                <a:solidFill>
                  <a:srgbClr val="0070C0"/>
                </a:solidFill>
                <a:latin typeface="Arial Black" pitchFamily="34" charset="0"/>
              </a:rPr>
              <a:t>Escoles</a:t>
            </a:r>
            <a:r>
              <a:rPr lang="es-ES" sz="2000" dirty="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es-ES" sz="2000" dirty="0" err="1" smtClean="0">
                <a:solidFill>
                  <a:srgbClr val="0070C0"/>
                </a:solidFill>
                <a:latin typeface="Arial Black" pitchFamily="34" charset="0"/>
              </a:rPr>
              <a:t>Minguella</a:t>
            </a:r>
            <a:endParaRPr lang="es-ES" sz="20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es-ES" sz="2000" dirty="0" smtClean="0">
                <a:solidFill>
                  <a:srgbClr val="0070C0"/>
                </a:solidFill>
                <a:latin typeface="Arial Black" pitchFamily="34" charset="0"/>
              </a:rPr>
              <a:t>16ª </a:t>
            </a:r>
            <a:r>
              <a:rPr lang="es-ES" sz="2000" dirty="0" err="1" smtClean="0">
                <a:solidFill>
                  <a:srgbClr val="0070C0"/>
                </a:solidFill>
                <a:latin typeface="Arial Black" pitchFamily="34" charset="0"/>
              </a:rPr>
              <a:t>setmana</a:t>
            </a:r>
            <a:r>
              <a:rPr lang="es-ES" sz="2000" dirty="0" smtClean="0">
                <a:solidFill>
                  <a:srgbClr val="0070C0"/>
                </a:solidFill>
                <a:latin typeface="Arial Black" pitchFamily="34" charset="0"/>
              </a:rPr>
              <a:t> de la </a:t>
            </a:r>
            <a:r>
              <a:rPr lang="es-ES" sz="2000" dirty="0" err="1" smtClean="0">
                <a:solidFill>
                  <a:srgbClr val="0070C0"/>
                </a:solidFill>
                <a:latin typeface="Arial Black" pitchFamily="34" charset="0"/>
              </a:rPr>
              <a:t>solidaritat</a:t>
            </a:r>
            <a:r>
              <a:rPr lang="es-ES" sz="2000" dirty="0" smtClean="0">
                <a:solidFill>
                  <a:srgbClr val="0070C0"/>
                </a:solidFill>
                <a:latin typeface="Arial Black" pitchFamily="34" charset="0"/>
              </a:rPr>
              <a:t>  </a:t>
            </a:r>
            <a:r>
              <a:rPr lang="es-ES" sz="2000" dirty="0" err="1" smtClean="0">
                <a:solidFill>
                  <a:srgbClr val="0070C0"/>
                </a:solidFill>
                <a:latin typeface="Arial Black" pitchFamily="34" charset="0"/>
              </a:rPr>
              <a:t>gener</a:t>
            </a:r>
            <a:r>
              <a:rPr lang="es-ES" sz="2000" dirty="0" smtClean="0">
                <a:solidFill>
                  <a:srgbClr val="0070C0"/>
                </a:solidFill>
                <a:latin typeface="Arial Black" pitchFamily="34" charset="0"/>
              </a:rPr>
              <a:t> 2010</a:t>
            </a:r>
            <a:endParaRPr lang="es-ES" sz="20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5720" y="17859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7200" dirty="0">
              <a:latin typeface="Arial Black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28662" y="2357430"/>
            <a:ext cx="664373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Els</a:t>
            </a:r>
            <a:r>
              <a:rPr lang="es-ES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7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drets</a:t>
            </a:r>
            <a:r>
              <a:rPr lang="es-ES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s-ES" sz="72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humans</a:t>
            </a:r>
            <a:endParaRPr lang="es-ES" sz="7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6 Flecha derecha">
            <a:hlinkClick r:id="rId2" action="ppaction://hlinksldjump"/>
          </p:cNvPr>
          <p:cNvSpPr/>
          <p:nvPr/>
        </p:nvSpPr>
        <p:spPr>
          <a:xfrm>
            <a:off x="7358082" y="57864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28662" y="785794"/>
            <a:ext cx="7072362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a-ES" sz="2800" dirty="0" smtClean="0"/>
              <a:t>                  Dret a no ser esclavitzat</a:t>
            </a:r>
            <a:r>
              <a:rPr lang="ca-ES" sz="2400" dirty="0" smtClean="0"/>
              <a:t> </a:t>
            </a:r>
            <a:endParaRPr lang="ca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85786" y="207167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00100" y="2000240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2400"/>
          </a:p>
        </p:txBody>
      </p:sp>
      <p:sp>
        <p:nvSpPr>
          <p:cNvPr id="7" name="6 CuadroTexto"/>
          <p:cNvSpPr txBox="1"/>
          <p:nvPr/>
        </p:nvSpPr>
        <p:spPr>
          <a:xfrm>
            <a:off x="785786" y="1785926"/>
            <a:ext cx="678661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err="1" smtClean="0">
                <a:latin typeface="Arial" charset="0"/>
              </a:rPr>
              <a:t>Ningú</a:t>
            </a:r>
            <a:r>
              <a:rPr lang="en-GB" sz="2300" dirty="0" smtClean="0">
                <a:latin typeface="Arial" charset="0"/>
              </a:rPr>
              <a:t> no pot ser </a:t>
            </a:r>
            <a:r>
              <a:rPr lang="en-GB" sz="2300" dirty="0" err="1" smtClean="0">
                <a:latin typeface="Arial" charset="0"/>
              </a:rPr>
              <a:t>sotmès</a:t>
            </a:r>
            <a:r>
              <a:rPr lang="en-GB" sz="2300" dirty="0" smtClean="0">
                <a:latin typeface="Arial" charset="0"/>
              </a:rPr>
              <a:t> a </a:t>
            </a:r>
            <a:r>
              <a:rPr lang="en-GB" sz="2300" dirty="0" err="1" smtClean="0">
                <a:latin typeface="Arial" charset="0"/>
              </a:rPr>
              <a:t>esclavitud</a:t>
            </a:r>
            <a:r>
              <a:rPr lang="en-GB" sz="2300" dirty="0" smtClean="0">
                <a:latin typeface="Arial" charset="0"/>
              </a:rPr>
              <a:t> o </a:t>
            </a:r>
            <a:r>
              <a:rPr lang="en-GB" sz="2300" dirty="0" err="1" smtClean="0">
                <a:latin typeface="Arial" charset="0"/>
              </a:rPr>
              <a:t>servitud</a:t>
            </a:r>
            <a:r>
              <a:rPr lang="en-GB" sz="2300" dirty="0" smtClean="0">
                <a:latin typeface="Arial" charset="0"/>
              </a:rPr>
              <a:t>: </a:t>
            </a:r>
            <a:r>
              <a:rPr lang="en-GB" sz="2300" dirty="0" err="1" smtClean="0">
                <a:latin typeface="Arial" charset="0"/>
              </a:rPr>
              <a:t>I'esclavitud</a:t>
            </a:r>
            <a:r>
              <a:rPr lang="en-GB" sz="2300" dirty="0" smtClean="0">
                <a:latin typeface="Arial" charset="0"/>
              </a:rPr>
              <a:t> </a:t>
            </a:r>
            <a:r>
              <a:rPr lang="en-GB" sz="2300" dirty="0" err="1" smtClean="0">
                <a:latin typeface="Arial" charset="0"/>
              </a:rPr>
              <a:t>i</a:t>
            </a:r>
            <a:r>
              <a:rPr lang="en-GB" sz="2300" dirty="0" smtClean="0">
                <a:latin typeface="Arial" charset="0"/>
              </a:rPr>
              <a:t> el </a:t>
            </a:r>
            <a:r>
              <a:rPr lang="en-GB" sz="2300" dirty="0" err="1" smtClean="0">
                <a:latin typeface="Arial" charset="0"/>
              </a:rPr>
              <a:t>tràfic</a:t>
            </a:r>
            <a:r>
              <a:rPr lang="en-GB" sz="2300" dirty="0" smtClean="0">
                <a:latin typeface="Arial" charset="0"/>
              </a:rPr>
              <a:t> </a:t>
            </a:r>
            <a:r>
              <a:rPr lang="en-GB" sz="2300" dirty="0" err="1" smtClean="0">
                <a:latin typeface="Arial" charset="0"/>
              </a:rPr>
              <a:t>d'esclaus</a:t>
            </a:r>
            <a:r>
              <a:rPr lang="en-GB" sz="2300" dirty="0" smtClean="0">
                <a:latin typeface="Arial" charset="0"/>
              </a:rPr>
              <a:t> </a:t>
            </a:r>
            <a:r>
              <a:rPr lang="en-GB" sz="2300" dirty="0" err="1" smtClean="0">
                <a:latin typeface="Arial" charset="0"/>
              </a:rPr>
              <a:t>estan</a:t>
            </a:r>
            <a:r>
              <a:rPr lang="en-GB" sz="2300" dirty="0" smtClean="0">
                <a:latin typeface="Arial" charset="0"/>
              </a:rPr>
              <a:t> prohibits en totes les </a:t>
            </a:r>
            <a:r>
              <a:rPr lang="en-GB" sz="2300" dirty="0" err="1" smtClean="0">
                <a:latin typeface="Arial" charset="0"/>
              </a:rPr>
              <a:t>seves</a:t>
            </a:r>
            <a:r>
              <a:rPr lang="en-GB" sz="2300" dirty="0" smtClean="0">
                <a:latin typeface="Arial" charset="0"/>
              </a:rPr>
              <a:t> </a:t>
            </a:r>
            <a:r>
              <a:rPr lang="en-GB" sz="2300" dirty="0" err="1" smtClean="0">
                <a:latin typeface="Arial" charset="0"/>
              </a:rPr>
              <a:t>formes</a:t>
            </a:r>
            <a:r>
              <a:rPr lang="en-GB" sz="2300" dirty="0" smtClean="0">
                <a:latin typeface="Arial" charset="0"/>
              </a:rPr>
              <a:t>.</a:t>
            </a:r>
          </a:p>
        </p:txBody>
      </p:sp>
      <p:pic>
        <p:nvPicPr>
          <p:cNvPr id="3074" name="Picture 2" descr="http://1.bp.blogspot.com/_ozVDL26JnA0/SvyIMX9RuaI/AAAAAAAAA3g/YZl6v2Ue3RM/s400/preso-b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357562"/>
            <a:ext cx="2657475" cy="2667000"/>
          </a:xfrm>
          <a:prstGeom prst="rect">
            <a:avLst/>
          </a:prstGeom>
          <a:noFill/>
        </p:spPr>
      </p:pic>
      <p:sp>
        <p:nvSpPr>
          <p:cNvPr id="10" name="9 Flecha curvada hacia la derecha">
            <a:hlinkClick r:id="rId3" action="ppaction://hlinksldjump"/>
          </p:cNvPr>
          <p:cNvSpPr/>
          <p:nvPr/>
        </p:nvSpPr>
        <p:spPr>
          <a:xfrm>
            <a:off x="7572396" y="5429264"/>
            <a:ext cx="1000132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429520" y="5000636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es-ES" sz="2000" dirty="0" err="1" smtClean="0">
                <a:solidFill>
                  <a:schemeClr val="tx2">
                    <a:lumMod val="75000"/>
                  </a:schemeClr>
                </a:solidFill>
              </a:rPr>
              <a:t>deure</a:t>
            </a:r>
            <a:endParaRPr lang="es-E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14480" y="357166"/>
            <a:ext cx="6000792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/>
              <a:t>                  El </a:t>
            </a:r>
            <a:r>
              <a:rPr lang="es-ES" sz="2800" dirty="0" err="1" smtClean="0"/>
              <a:t>nostre</a:t>
            </a:r>
            <a:r>
              <a:rPr lang="es-ES" sz="2800" dirty="0" smtClean="0"/>
              <a:t>  </a:t>
            </a:r>
            <a:r>
              <a:rPr lang="es-ES" sz="2800" dirty="0" err="1" smtClean="0"/>
              <a:t>deure</a:t>
            </a:r>
            <a:endParaRPr lang="es-E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071670" y="1643050"/>
            <a:ext cx="450059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deure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del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dret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és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esclavitzar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a la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gent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innocent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143248"/>
            <a:ext cx="45434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Flecha curvada hacia la derecha">
            <a:hlinkClick r:id="rId3" action="ppaction://hlinksldjump"/>
          </p:cNvPr>
          <p:cNvSpPr/>
          <p:nvPr/>
        </p:nvSpPr>
        <p:spPr>
          <a:xfrm>
            <a:off x="7429520" y="5641848"/>
            <a:ext cx="1214414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571604" y="1785926"/>
            <a:ext cx="657229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Tenim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dret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a no ser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sotmesos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cap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tipus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de tortura.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Tampoc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a penes o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tractes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cruels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inhumans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degradants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.</a:t>
            </a:r>
            <a:endParaRPr lang="es-E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643174" y="3286124"/>
            <a:ext cx="4429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              </a:t>
            </a:r>
            <a:endParaRPr lang="es-ES" sz="2800" u="sng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4414" y="357166"/>
            <a:ext cx="700092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/>
              <a:t>                     </a:t>
            </a:r>
            <a:r>
              <a:rPr lang="es-ES" sz="2800" dirty="0" err="1" smtClean="0"/>
              <a:t>Dret</a:t>
            </a:r>
            <a:r>
              <a:rPr lang="es-ES" sz="2800" dirty="0" smtClean="0"/>
              <a:t> a no ser </a:t>
            </a:r>
            <a:r>
              <a:rPr lang="es-ES" sz="2800" dirty="0" err="1" smtClean="0"/>
              <a:t>torturat</a:t>
            </a:r>
            <a:endParaRPr lang="es-ES" sz="2800" dirty="0"/>
          </a:p>
        </p:txBody>
      </p:sp>
      <p:pic>
        <p:nvPicPr>
          <p:cNvPr id="10" name="Picture 2" descr="http://americalatinaunida.files.wordpress.com/2009/02/mundo_grita_guantana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643314"/>
            <a:ext cx="3857652" cy="2837241"/>
          </a:xfrm>
          <a:prstGeom prst="rect">
            <a:avLst/>
          </a:prstGeom>
          <a:noFill/>
        </p:spPr>
      </p:pic>
      <p:sp>
        <p:nvSpPr>
          <p:cNvPr id="12" name="11 Flecha curvada hacia la derecha">
            <a:hlinkClick r:id="rId3" action="ppaction://hlinksldjump"/>
          </p:cNvPr>
          <p:cNvSpPr/>
          <p:nvPr/>
        </p:nvSpPr>
        <p:spPr>
          <a:xfrm>
            <a:off x="7643834" y="5429264"/>
            <a:ext cx="107157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500958" y="507207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chemeClr val="accent1">
                    <a:lumMod val="50000"/>
                  </a:schemeClr>
                </a:solidFill>
              </a:rPr>
              <a:t>El </a:t>
            </a:r>
            <a:r>
              <a:rPr lang="es-ES" sz="2000" dirty="0" err="1" smtClean="0">
                <a:solidFill>
                  <a:schemeClr val="accent1">
                    <a:lumMod val="50000"/>
                  </a:schemeClr>
                </a:solidFill>
              </a:rPr>
              <a:t>deure</a:t>
            </a:r>
            <a:endParaRPr lang="es-E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14480" y="1857364"/>
            <a:ext cx="51435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300" dirty="0" smtClean="0"/>
              <a:t>El </a:t>
            </a:r>
            <a:r>
              <a:rPr lang="es-ES" sz="2300" dirty="0" err="1" smtClean="0"/>
              <a:t>deure</a:t>
            </a:r>
            <a:r>
              <a:rPr lang="es-ES" sz="2300" dirty="0" smtClean="0"/>
              <a:t> del </a:t>
            </a:r>
            <a:r>
              <a:rPr lang="es-ES" sz="2300" dirty="0" err="1" smtClean="0"/>
              <a:t>dret</a:t>
            </a:r>
            <a:r>
              <a:rPr lang="es-ES" sz="2300" dirty="0" smtClean="0"/>
              <a:t> </a:t>
            </a:r>
            <a:r>
              <a:rPr lang="es-ES" sz="2300" dirty="0" err="1" smtClean="0"/>
              <a:t>és</a:t>
            </a:r>
            <a:r>
              <a:rPr lang="es-ES" sz="2300" dirty="0" smtClean="0"/>
              <a:t> no </a:t>
            </a:r>
            <a:r>
              <a:rPr lang="es-ES" sz="2300" dirty="0" err="1" smtClean="0"/>
              <a:t>turturar</a:t>
            </a:r>
            <a:r>
              <a:rPr lang="es-ES" sz="2300" dirty="0" smtClean="0"/>
              <a:t> a </a:t>
            </a:r>
            <a:r>
              <a:rPr lang="es-ES" sz="2300" dirty="0" err="1" smtClean="0"/>
              <a:t>ningú</a:t>
            </a:r>
            <a:r>
              <a:rPr lang="es-ES" sz="2300" dirty="0" smtClean="0"/>
              <a:t> i </a:t>
            </a:r>
            <a:r>
              <a:rPr lang="es-ES" sz="2300" dirty="0" err="1" smtClean="0"/>
              <a:t>deixar</a:t>
            </a:r>
            <a:r>
              <a:rPr lang="es-ES" sz="2300" dirty="0" smtClean="0"/>
              <a:t>-los a una presó en bon </a:t>
            </a:r>
            <a:r>
              <a:rPr lang="es-ES" sz="2300" dirty="0" err="1" smtClean="0"/>
              <a:t>estat</a:t>
            </a:r>
            <a:r>
              <a:rPr lang="es-ES" sz="2300" dirty="0" smtClean="0"/>
              <a:t> si han </a:t>
            </a:r>
            <a:r>
              <a:rPr lang="es-ES" sz="2300" dirty="0" err="1" smtClean="0"/>
              <a:t>fet</a:t>
            </a:r>
            <a:r>
              <a:rPr lang="es-ES" sz="2300" dirty="0" smtClean="0"/>
              <a:t> coses </a:t>
            </a:r>
            <a:r>
              <a:rPr lang="es-ES" sz="2300" dirty="0" err="1" smtClean="0"/>
              <a:t>dolentes</a:t>
            </a:r>
            <a:r>
              <a:rPr lang="es-ES" sz="2300" dirty="0" smtClean="0"/>
              <a:t>. </a:t>
            </a:r>
            <a:endParaRPr lang="es-ES" sz="23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357290" y="428604"/>
            <a:ext cx="6429420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800" dirty="0" smtClean="0"/>
              <a:t>                        El </a:t>
            </a:r>
            <a:r>
              <a:rPr lang="es-ES" sz="2800" dirty="0" err="1" smtClean="0"/>
              <a:t>nostre</a:t>
            </a:r>
            <a:r>
              <a:rPr lang="es-ES" sz="2800" dirty="0" smtClean="0"/>
              <a:t> </a:t>
            </a:r>
            <a:r>
              <a:rPr lang="es-ES" sz="2800" dirty="0" err="1" smtClean="0"/>
              <a:t>deure</a:t>
            </a:r>
            <a:endParaRPr lang="es-ES" sz="2800" dirty="0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857628"/>
            <a:ext cx="382905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Flecha derecha"/>
          <p:cNvSpPr/>
          <p:nvPr/>
        </p:nvSpPr>
        <p:spPr>
          <a:xfrm>
            <a:off x="7572396" y="58578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118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 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6priA</dc:creator>
  <cp:lastModifiedBy>6priA</cp:lastModifiedBy>
  <cp:revision>18</cp:revision>
  <dcterms:created xsi:type="dcterms:W3CDTF">2010-01-13T08:20:25Z</dcterms:created>
  <dcterms:modified xsi:type="dcterms:W3CDTF">2010-01-25T09:37:20Z</dcterms:modified>
</cp:coreProperties>
</file>