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89536-5454-424B-BFF2-A49268361F05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CB032-62CF-4224-A9F4-8F816E35BBFE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CB032-62CF-4224-A9F4-8F816E35BBFE}" type="slidenum">
              <a:rPr lang="ca-ES" smtClean="0"/>
              <a:t>1</a:t>
            </a:fld>
            <a:endParaRPr lang="ca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CB032-62CF-4224-A9F4-8F816E35BBFE}" type="slidenum">
              <a:rPr lang="ca-ES" smtClean="0"/>
              <a:t>2</a:t>
            </a:fld>
            <a:endParaRPr lang="ca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CB032-62CF-4224-A9F4-8F816E35BBFE}" type="slidenum">
              <a:rPr lang="ca-ES" smtClean="0"/>
              <a:t>3</a:t>
            </a:fld>
            <a:endParaRPr lang="ca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CB032-62CF-4224-A9F4-8F816E35BBFE}" type="slidenum">
              <a:rPr lang="ca-ES" smtClean="0"/>
              <a:t>4</a:t>
            </a:fld>
            <a:endParaRPr lang="ca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DCB032-62CF-4224-A9F4-8F816E35BBFE}" type="slidenum">
              <a:rPr lang="ca-ES" smtClean="0"/>
              <a:t>5</a:t>
            </a:fld>
            <a:endParaRPr 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9E2E3-1520-413D-9B5C-2A3C4333142C}" type="datetimeFigureOut">
              <a:rPr lang="es-ES" smtClean="0"/>
              <a:t>26/01/2010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42B9C-63C7-40C8-8A9E-3EB6C5C4A24A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571635"/>
          </a:xfrm>
        </p:spPr>
        <p:txBody>
          <a:bodyPr>
            <a:normAutofit/>
          </a:bodyPr>
          <a:lstStyle/>
          <a:p>
            <a:r>
              <a:rPr lang="ca-ES" dirty="0" smtClean="0"/>
              <a:t>SETMANA DE LA SOLIDARITAT XVI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400800" cy="571504"/>
          </a:xfrm>
        </p:spPr>
        <p:txBody>
          <a:bodyPr>
            <a:normAutofit lnSpcReduction="10000"/>
          </a:bodyPr>
          <a:lstStyle/>
          <a:p>
            <a:r>
              <a:rPr lang="ca-ES" dirty="0" smtClean="0"/>
              <a:t>ELS DRETS HUMANS</a:t>
            </a:r>
            <a:endParaRPr lang="ca-ES" dirty="0"/>
          </a:p>
        </p:txBody>
      </p:sp>
      <p:pic>
        <p:nvPicPr>
          <p:cNvPr id="13316" name="Picture 4" descr="http://ogil.files.wordpress.com/2007/12/derechos_human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000372"/>
            <a:ext cx="3952875" cy="28194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7286644" y="5572140"/>
            <a:ext cx="1857356" cy="92333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Àlex Canals</a:t>
            </a:r>
          </a:p>
          <a:p>
            <a:r>
              <a:rPr lang="ca-ES" dirty="0" smtClean="0"/>
              <a:t>Marc Villanueva</a:t>
            </a:r>
          </a:p>
          <a:p>
            <a:r>
              <a:rPr lang="ca-ES" dirty="0" smtClean="0"/>
              <a:t>6èB      2009-10</a:t>
            </a:r>
            <a:endParaRPr lang="ca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momento24.com/wp-content/uploads/2009/05/derechos-human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14338"/>
            <a:ext cx="9144000" cy="7072338"/>
          </a:xfrm>
          <a:prstGeom prst="rect">
            <a:avLst/>
          </a:prstGeom>
          <a:noFill/>
        </p:spPr>
      </p:pic>
      <p:sp>
        <p:nvSpPr>
          <p:cNvPr id="4" name="3 Flecha derecha">
            <a:hlinkClick r:id="rId4" action="ppaction://hlinksldjump"/>
          </p:cNvPr>
          <p:cNvSpPr/>
          <p:nvPr/>
        </p:nvSpPr>
        <p:spPr>
          <a:xfrm>
            <a:off x="2643174" y="1428736"/>
            <a:ext cx="107157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7" name="6 CuadroTexto"/>
          <p:cNvSpPr txBox="1"/>
          <p:nvPr/>
        </p:nvSpPr>
        <p:spPr>
          <a:xfrm>
            <a:off x="214282" y="1357298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>
                <a:solidFill>
                  <a:schemeClr val="bg1"/>
                </a:solidFill>
              </a:rPr>
              <a:t>PROHIBICIÓ DE L’ESCLAVITUD</a:t>
            </a:r>
            <a:endParaRPr lang="ca-ES" sz="2400" dirty="0">
              <a:solidFill>
                <a:schemeClr val="bg1"/>
              </a:solidFill>
            </a:endParaRPr>
          </a:p>
        </p:txBody>
      </p:sp>
      <p:sp>
        <p:nvSpPr>
          <p:cNvPr id="8" name="7 Flecha derecha">
            <a:hlinkClick r:id="rId5" action="ppaction://hlinksldjump"/>
          </p:cNvPr>
          <p:cNvSpPr/>
          <p:nvPr/>
        </p:nvSpPr>
        <p:spPr>
          <a:xfrm>
            <a:off x="2643174" y="2714620"/>
            <a:ext cx="107157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9" name="8 CuadroTexto"/>
          <p:cNvSpPr txBox="1"/>
          <p:nvPr/>
        </p:nvSpPr>
        <p:spPr>
          <a:xfrm>
            <a:off x="357158" y="2786058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>
                <a:solidFill>
                  <a:schemeClr val="bg1"/>
                </a:solidFill>
              </a:rPr>
              <a:t>DRET A L’EDUCACIÓ</a:t>
            </a:r>
            <a:endParaRPr lang="ca-ES" sz="2400" dirty="0">
              <a:solidFill>
                <a:schemeClr val="bg1"/>
              </a:solidFill>
            </a:endParaRPr>
          </a:p>
        </p:txBody>
      </p:sp>
      <p:sp>
        <p:nvSpPr>
          <p:cNvPr id="10" name="9 Flecha derecha">
            <a:hlinkClick r:id="rId6" action="ppaction://hlinksldjump"/>
          </p:cNvPr>
          <p:cNvSpPr/>
          <p:nvPr/>
        </p:nvSpPr>
        <p:spPr>
          <a:xfrm>
            <a:off x="2643174" y="4143380"/>
            <a:ext cx="1143008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2" name="11 CuadroTexto"/>
          <p:cNvSpPr txBox="1"/>
          <p:nvPr/>
        </p:nvSpPr>
        <p:spPr>
          <a:xfrm>
            <a:off x="285720" y="4000504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>
                <a:solidFill>
                  <a:schemeClr val="bg1"/>
                </a:solidFill>
              </a:rPr>
              <a:t>NO ES POT TORTURAR MAI</a:t>
            </a:r>
            <a:endParaRPr lang="ca-E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14414" y="1428736"/>
            <a:ext cx="6858016" cy="120032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S" sz="2400" dirty="0" err="1" smtClean="0"/>
              <a:t>Ningú</a:t>
            </a:r>
            <a:r>
              <a:rPr lang="es-ES" sz="2400" dirty="0" smtClean="0"/>
              <a:t> </a:t>
            </a:r>
            <a:r>
              <a:rPr lang="es-ES" sz="2400" dirty="0" err="1" smtClean="0"/>
              <a:t>estarà</a:t>
            </a:r>
            <a:r>
              <a:rPr lang="es-ES" sz="2400" dirty="0" smtClean="0"/>
              <a:t> </a:t>
            </a:r>
            <a:r>
              <a:rPr lang="es-ES" sz="2400" dirty="0" err="1" smtClean="0"/>
              <a:t>sotmès</a:t>
            </a:r>
            <a:r>
              <a:rPr lang="es-ES" sz="2400" dirty="0" smtClean="0"/>
              <a:t> a esclavitud ni a </a:t>
            </a:r>
            <a:r>
              <a:rPr lang="es-ES" sz="2400" dirty="0" err="1" smtClean="0"/>
              <a:t>servitud</a:t>
            </a:r>
            <a:r>
              <a:rPr lang="es-ES" sz="2400" dirty="0" smtClean="0"/>
              <a:t>; </a:t>
            </a:r>
            <a:r>
              <a:rPr lang="es-ES" sz="2400" dirty="0" err="1" smtClean="0"/>
              <a:t>l'esclavitud</a:t>
            </a:r>
            <a:r>
              <a:rPr lang="es-ES" sz="2400" dirty="0" smtClean="0"/>
              <a:t> </a:t>
            </a:r>
            <a:r>
              <a:rPr lang="es-ES" sz="2400" b="1" dirty="0" smtClean="0"/>
              <a:t>i la </a:t>
            </a:r>
            <a:r>
              <a:rPr lang="es-ES" sz="2400" b="1" dirty="0" err="1" smtClean="0"/>
              <a:t>tracta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d'esclaus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estan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prohibides</a:t>
            </a:r>
            <a:r>
              <a:rPr lang="es-ES" sz="2400" dirty="0" smtClean="0"/>
              <a:t> en totes les </a:t>
            </a:r>
            <a:r>
              <a:rPr lang="es-ES" sz="2400" dirty="0" err="1" smtClean="0"/>
              <a:t>seves</a:t>
            </a:r>
            <a:r>
              <a:rPr lang="es-ES" sz="2400" dirty="0" smtClean="0"/>
              <a:t> formes</a:t>
            </a:r>
            <a:r>
              <a:rPr lang="es-ES" dirty="0" smtClean="0"/>
              <a:t>. </a:t>
            </a:r>
            <a:endParaRPr lang="ca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214546" y="428604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PROHIBICIÓ DE L’ESCLAVITUD</a:t>
            </a:r>
            <a:endParaRPr lang="ca-ES" sz="2800" dirty="0"/>
          </a:p>
        </p:txBody>
      </p:sp>
      <p:pic>
        <p:nvPicPr>
          <p:cNvPr id="19458" name="Picture 2" descr="http://blocs.mesvilaweb.cat/media/ZXNjbGF2b3MzMQ==_134703_5817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786058"/>
            <a:ext cx="7500990" cy="3857652"/>
          </a:xfrm>
          <a:prstGeom prst="rect">
            <a:avLst/>
          </a:prstGeom>
          <a:noFill/>
        </p:spPr>
      </p:pic>
      <p:sp>
        <p:nvSpPr>
          <p:cNvPr id="6" name="5 Cinta hacia abajo">
            <a:hlinkClick r:id="rId4" action="ppaction://hlinksldjump"/>
          </p:cNvPr>
          <p:cNvSpPr/>
          <p:nvPr/>
        </p:nvSpPr>
        <p:spPr>
          <a:xfrm>
            <a:off x="8143900" y="5643578"/>
            <a:ext cx="1000100" cy="928694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28662" y="1285860"/>
            <a:ext cx="73581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Tota persona té </a:t>
            </a:r>
            <a:r>
              <a:rPr lang="es-ES" sz="2400" b="1" dirty="0" err="1" smtClean="0"/>
              <a:t>dret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l'educació</a:t>
            </a:r>
            <a:r>
              <a:rPr lang="es-ES" sz="2400" b="1" dirty="0" smtClean="0"/>
              <a:t>.</a:t>
            </a:r>
            <a:r>
              <a:rPr lang="es-ES" sz="2400" dirty="0" smtClean="0"/>
              <a:t> </a:t>
            </a:r>
            <a:r>
              <a:rPr lang="es-ES" sz="2400" dirty="0" err="1" smtClean="0"/>
              <a:t>L'educació</a:t>
            </a:r>
            <a:r>
              <a:rPr lang="es-ES" sz="2400" dirty="0" smtClean="0"/>
              <a:t> </a:t>
            </a:r>
            <a:r>
              <a:rPr lang="es-ES" sz="2400" dirty="0" err="1" smtClean="0"/>
              <a:t>deu</a:t>
            </a:r>
            <a:r>
              <a:rPr lang="es-ES" sz="2400" dirty="0" smtClean="0"/>
              <a:t> ser </a:t>
            </a:r>
            <a:r>
              <a:rPr lang="es-ES" sz="2400" dirty="0" err="1" smtClean="0"/>
              <a:t>gratuïta</a:t>
            </a:r>
            <a:r>
              <a:rPr lang="es-ES" sz="2400" dirty="0" smtClean="0"/>
              <a:t>, </a:t>
            </a:r>
            <a:r>
              <a:rPr lang="es-ES" sz="2400" dirty="0" err="1" smtClean="0"/>
              <a:t>almenys</a:t>
            </a:r>
            <a:r>
              <a:rPr lang="es-ES" sz="2400" dirty="0" smtClean="0"/>
              <a:t> </a:t>
            </a:r>
            <a:r>
              <a:rPr lang="es-ES" sz="2400" dirty="0" err="1" smtClean="0"/>
              <a:t>pel</a:t>
            </a:r>
            <a:r>
              <a:rPr lang="es-ES" sz="2400" dirty="0" smtClean="0"/>
              <a:t> que </a:t>
            </a:r>
            <a:r>
              <a:rPr lang="es-ES" sz="2400" dirty="0" err="1" smtClean="0"/>
              <a:t>concerneix</a:t>
            </a:r>
            <a:r>
              <a:rPr lang="es-ES" sz="2400" dirty="0" smtClean="0"/>
              <a:t> la </a:t>
            </a:r>
            <a:r>
              <a:rPr lang="es-ES" sz="2400" dirty="0" err="1" smtClean="0"/>
              <a:t>instrucció</a:t>
            </a:r>
            <a:r>
              <a:rPr lang="es-ES" sz="2400" dirty="0" smtClean="0"/>
              <a:t> elemental i </a:t>
            </a:r>
            <a:r>
              <a:rPr lang="es-ES" sz="2400" dirty="0" err="1" smtClean="0"/>
              <a:t>fonamental</a:t>
            </a:r>
            <a:r>
              <a:rPr lang="es-ES" sz="2400" dirty="0" smtClean="0"/>
              <a:t>. La </a:t>
            </a:r>
            <a:r>
              <a:rPr lang="es-ES" sz="2400" dirty="0" err="1" smtClean="0"/>
              <a:t>instrucció</a:t>
            </a:r>
            <a:r>
              <a:rPr lang="es-ES" sz="2400" dirty="0" smtClean="0"/>
              <a:t> elemental </a:t>
            </a:r>
            <a:r>
              <a:rPr lang="es-ES" sz="2400" dirty="0" err="1" smtClean="0"/>
              <a:t>serà</a:t>
            </a:r>
            <a:r>
              <a:rPr lang="es-ES" sz="2400" dirty="0" smtClean="0"/>
              <a:t> </a:t>
            </a:r>
            <a:r>
              <a:rPr lang="es-ES" sz="2400" dirty="0" err="1" smtClean="0"/>
              <a:t>obligatòria</a:t>
            </a:r>
            <a:r>
              <a:rPr lang="es-ES" sz="2400" dirty="0" smtClean="0"/>
              <a:t>. La </a:t>
            </a:r>
            <a:r>
              <a:rPr lang="es-ES" sz="2400" dirty="0" err="1" smtClean="0"/>
              <a:t>instrucció</a:t>
            </a:r>
            <a:r>
              <a:rPr lang="es-ES" sz="2400" dirty="0" smtClean="0"/>
              <a:t> </a:t>
            </a:r>
            <a:r>
              <a:rPr lang="es-ES" sz="2400" dirty="0" err="1" smtClean="0"/>
              <a:t>tècnica</a:t>
            </a:r>
            <a:r>
              <a:rPr lang="es-ES" sz="2400" dirty="0" smtClean="0"/>
              <a:t> i </a:t>
            </a:r>
            <a:r>
              <a:rPr lang="es-ES" sz="2400" dirty="0" err="1" smtClean="0"/>
              <a:t>professional</a:t>
            </a:r>
            <a:r>
              <a:rPr lang="es-ES" sz="2400" dirty="0" smtClean="0"/>
              <a:t> </a:t>
            </a:r>
            <a:r>
              <a:rPr lang="es-ES" sz="2400" dirty="0" err="1" smtClean="0"/>
              <a:t>haurà</a:t>
            </a:r>
            <a:r>
              <a:rPr lang="es-ES" sz="2400" dirty="0" smtClean="0"/>
              <a:t> de ser </a:t>
            </a:r>
            <a:r>
              <a:rPr lang="es-ES" sz="2400" dirty="0" err="1" smtClean="0"/>
              <a:t>generalitzada</a:t>
            </a:r>
            <a:r>
              <a:rPr lang="es-ES" sz="2400" dirty="0" smtClean="0"/>
              <a:t>; </a:t>
            </a:r>
            <a:r>
              <a:rPr lang="es-ES" sz="2400" dirty="0" err="1" smtClean="0"/>
              <a:t>l'accés</a:t>
            </a:r>
            <a:r>
              <a:rPr lang="es-ES" sz="2400" dirty="0" smtClean="0"/>
              <a:t> </a:t>
            </a:r>
            <a:r>
              <a:rPr lang="es-ES" sz="2400" dirty="0" err="1" smtClean="0"/>
              <a:t>als</a:t>
            </a:r>
            <a:r>
              <a:rPr lang="es-ES" sz="2400" dirty="0" smtClean="0"/>
              <a:t> </a:t>
            </a:r>
            <a:r>
              <a:rPr lang="es-ES" sz="2400" dirty="0" err="1" smtClean="0"/>
              <a:t>estudis</a:t>
            </a:r>
            <a:r>
              <a:rPr lang="es-ES" sz="2400" dirty="0" smtClean="0"/>
              <a:t> </a:t>
            </a:r>
            <a:r>
              <a:rPr lang="es-ES" sz="2400" dirty="0" err="1" smtClean="0"/>
              <a:t>superiors</a:t>
            </a:r>
            <a:r>
              <a:rPr lang="es-ES" sz="2400" dirty="0" smtClean="0"/>
              <a:t> </a:t>
            </a:r>
            <a:r>
              <a:rPr lang="es-ES" sz="2400" dirty="0" err="1" smtClean="0"/>
              <a:t>serà</a:t>
            </a:r>
            <a:r>
              <a:rPr lang="es-ES" sz="2400" dirty="0" smtClean="0"/>
              <a:t> igual per a </a:t>
            </a:r>
            <a:r>
              <a:rPr lang="es-ES" sz="2400" dirty="0" err="1" smtClean="0"/>
              <a:t>tots</a:t>
            </a:r>
            <a:r>
              <a:rPr lang="es-ES" sz="2400" dirty="0" smtClean="0"/>
              <a:t>, </a:t>
            </a:r>
            <a:r>
              <a:rPr lang="es-ES" sz="2400" dirty="0" err="1" smtClean="0"/>
              <a:t>d'acord</a:t>
            </a:r>
            <a:r>
              <a:rPr lang="es-ES" sz="2400" dirty="0" smtClean="0"/>
              <a:t> </a:t>
            </a:r>
            <a:r>
              <a:rPr lang="es-ES" sz="2400" dirty="0" err="1" smtClean="0"/>
              <a:t>amb</a:t>
            </a:r>
            <a:r>
              <a:rPr lang="es-ES" sz="2400" dirty="0" smtClean="0"/>
              <a:t> </a:t>
            </a:r>
            <a:r>
              <a:rPr lang="es-ES" sz="2400" dirty="0" err="1" smtClean="0"/>
              <a:t>els</a:t>
            </a:r>
            <a:r>
              <a:rPr lang="es-ES" sz="2400" dirty="0" smtClean="0"/>
              <a:t> </a:t>
            </a:r>
            <a:r>
              <a:rPr lang="es-ES" sz="2400" dirty="0" err="1" smtClean="0"/>
              <a:t>mèrits</a:t>
            </a:r>
            <a:r>
              <a:rPr lang="es-ES" sz="2400" dirty="0" smtClean="0"/>
              <a:t> </a:t>
            </a:r>
            <a:r>
              <a:rPr lang="es-ES" sz="2400" dirty="0" err="1" smtClean="0"/>
              <a:t>respectius</a:t>
            </a:r>
            <a:r>
              <a:rPr lang="es-ES" sz="2400" dirty="0" smtClean="0"/>
              <a:t>.</a:t>
            </a:r>
            <a:endParaRPr lang="ca-ES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786050" y="285728"/>
            <a:ext cx="3286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/>
              <a:t>DRET A L’EDUCACIÓ</a:t>
            </a:r>
            <a:endParaRPr lang="ca-ES" sz="2800" dirty="0"/>
          </a:p>
        </p:txBody>
      </p:sp>
      <p:pic>
        <p:nvPicPr>
          <p:cNvPr id="21506" name="Picture 2" descr="http://guias.masoportunidades.com.ar/wp-content/uploads/2008/11/libr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  <p:sp>
        <p:nvSpPr>
          <p:cNvPr id="5" name="4 Cinta hacia abajo">
            <a:hlinkClick r:id="rId4" action="ppaction://hlinksldjump"/>
          </p:cNvPr>
          <p:cNvSpPr/>
          <p:nvPr/>
        </p:nvSpPr>
        <p:spPr>
          <a:xfrm>
            <a:off x="8143900" y="5715016"/>
            <a:ext cx="1000100" cy="928694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214546" y="285728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/>
              <a:t>NO ES POT TORTURAR MAI</a:t>
            </a:r>
            <a:endParaRPr lang="ca-ES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714480" y="1285860"/>
            <a:ext cx="57864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 smtClean="0"/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  <a:p>
            <a:endParaRPr lang="ca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857356" y="1214422"/>
            <a:ext cx="57864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 smtClean="0"/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  <a:p>
            <a:endParaRPr lang="ca-ES" dirty="0" smtClean="0"/>
          </a:p>
          <a:p>
            <a:endParaRPr lang="ca-ES" dirty="0"/>
          </a:p>
          <a:p>
            <a:endParaRPr lang="ca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1285852" y="1142984"/>
            <a:ext cx="65199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El </a:t>
            </a:r>
            <a:r>
              <a:rPr lang="es-ES" sz="2400" dirty="0" err="1" smtClean="0"/>
              <a:t>dret</a:t>
            </a:r>
            <a:r>
              <a:rPr lang="es-ES" sz="2400" dirty="0" smtClean="0"/>
              <a:t> internacional </a:t>
            </a:r>
            <a:r>
              <a:rPr lang="es-ES" sz="2400" dirty="0" err="1" smtClean="0"/>
              <a:t>establix</a:t>
            </a:r>
            <a:r>
              <a:rPr lang="es-ES" sz="2400" dirty="0" smtClean="0"/>
              <a:t> el </a:t>
            </a:r>
            <a:r>
              <a:rPr lang="es-ES" sz="2400" dirty="0" err="1" smtClean="0"/>
              <a:t>dret</a:t>
            </a:r>
            <a:r>
              <a:rPr lang="es-ES" sz="2400" dirty="0" smtClean="0"/>
              <a:t> de tota persona a no ser </a:t>
            </a:r>
            <a:r>
              <a:rPr lang="es-ES" sz="2400" dirty="0" err="1" smtClean="0"/>
              <a:t>sotmesa</a:t>
            </a:r>
            <a:r>
              <a:rPr lang="es-ES" sz="2400" dirty="0" smtClean="0"/>
              <a:t> a tortura o </a:t>
            </a:r>
            <a:r>
              <a:rPr lang="es-ES" sz="2400" dirty="0" err="1" smtClean="0"/>
              <a:t>tracte</a:t>
            </a:r>
            <a:r>
              <a:rPr lang="es-ES" sz="2400" dirty="0" smtClean="0"/>
              <a:t> o pena cruel, </a:t>
            </a:r>
            <a:r>
              <a:rPr lang="es-ES" sz="2400" dirty="0" err="1" smtClean="0"/>
              <a:t>inhumà</a:t>
            </a:r>
            <a:r>
              <a:rPr lang="es-ES" sz="2400" dirty="0" smtClean="0"/>
              <a:t> o </a:t>
            </a:r>
            <a:r>
              <a:rPr lang="es-ES" sz="2400" dirty="0" err="1" smtClean="0"/>
              <a:t>degradant</a:t>
            </a:r>
            <a:r>
              <a:rPr lang="es-ES" sz="2400" dirty="0" smtClean="0"/>
              <a:t>. </a:t>
            </a:r>
            <a:r>
              <a:rPr lang="es-ES" sz="2400" dirty="0" err="1" smtClean="0"/>
              <a:t>És</a:t>
            </a:r>
            <a:r>
              <a:rPr lang="es-ES" sz="2400" dirty="0" smtClean="0"/>
              <a:t> </a:t>
            </a:r>
            <a:r>
              <a:rPr lang="es-ES" sz="2400" dirty="0" err="1" smtClean="0"/>
              <a:t>deure</a:t>
            </a:r>
            <a:r>
              <a:rPr lang="es-ES" sz="2400" dirty="0" smtClean="0"/>
              <a:t> </a:t>
            </a:r>
            <a:r>
              <a:rPr lang="es-ES" sz="2400" dirty="0" err="1" smtClean="0"/>
              <a:t>dels</a:t>
            </a:r>
            <a:r>
              <a:rPr lang="es-ES" sz="2400" dirty="0" smtClean="0"/>
              <a:t> </a:t>
            </a:r>
            <a:r>
              <a:rPr lang="es-ES" sz="2400" dirty="0" err="1" smtClean="0"/>
              <a:t>Estats</a:t>
            </a:r>
            <a:r>
              <a:rPr lang="es-ES" sz="2400" dirty="0" smtClean="0"/>
              <a:t> demostrar la </a:t>
            </a:r>
            <a:r>
              <a:rPr lang="es-ES" sz="2400" dirty="0" err="1" smtClean="0"/>
              <a:t>seva</a:t>
            </a:r>
            <a:r>
              <a:rPr lang="es-ES" sz="2400" dirty="0" smtClean="0"/>
              <a:t> </a:t>
            </a:r>
            <a:r>
              <a:rPr lang="es-ES" sz="2400" dirty="0" err="1" smtClean="0"/>
              <a:t>condemna</a:t>
            </a:r>
            <a:r>
              <a:rPr lang="es-ES" sz="2400" dirty="0" smtClean="0"/>
              <a:t> absoluta a </a:t>
            </a:r>
            <a:r>
              <a:rPr lang="es-ES" sz="2400" dirty="0" err="1" smtClean="0"/>
              <a:t>tals</a:t>
            </a:r>
            <a:r>
              <a:rPr lang="es-ES" sz="2400" dirty="0" smtClean="0"/>
              <a:t> </a:t>
            </a:r>
            <a:r>
              <a:rPr lang="es-ES" sz="2400" dirty="0" err="1" smtClean="0"/>
              <a:t>actes</a:t>
            </a:r>
            <a:r>
              <a:rPr lang="es-ES" sz="2400" dirty="0" smtClean="0"/>
              <a:t>, </a:t>
            </a:r>
            <a:r>
              <a:rPr lang="es-ES" sz="2400" dirty="0" err="1" smtClean="0"/>
              <a:t>tant</a:t>
            </a:r>
            <a:r>
              <a:rPr lang="es-ES" sz="2400" dirty="0" smtClean="0"/>
              <a:t> en el </a:t>
            </a:r>
            <a:r>
              <a:rPr lang="es-ES" sz="2400" dirty="0" err="1" smtClean="0"/>
              <a:t>plànol</a:t>
            </a:r>
            <a:r>
              <a:rPr lang="es-ES" sz="2400" dirty="0" smtClean="0"/>
              <a:t> de la </a:t>
            </a:r>
            <a:r>
              <a:rPr lang="es-ES" sz="2400" dirty="0" err="1" smtClean="0"/>
              <a:t>seva</a:t>
            </a:r>
            <a:r>
              <a:rPr lang="es-ES" sz="2400" dirty="0" smtClean="0"/>
              <a:t> </a:t>
            </a:r>
            <a:r>
              <a:rPr lang="es-ES" sz="2400" dirty="0" err="1" smtClean="0"/>
              <a:t>legislació</a:t>
            </a:r>
            <a:r>
              <a:rPr lang="es-ES" sz="2400" dirty="0" smtClean="0"/>
              <a:t> interna </a:t>
            </a:r>
            <a:r>
              <a:rPr lang="es-ES" sz="2400" dirty="0" err="1" smtClean="0"/>
              <a:t>com</a:t>
            </a:r>
            <a:r>
              <a:rPr lang="es-ES" sz="2400" dirty="0" smtClean="0"/>
              <a:t> en les </a:t>
            </a:r>
            <a:r>
              <a:rPr lang="es-ES" sz="2400" dirty="0" err="1" smtClean="0"/>
              <a:t>actuacions</a:t>
            </a:r>
            <a:r>
              <a:rPr lang="es-ES" sz="2400" dirty="0" smtClean="0"/>
              <a:t> de </a:t>
            </a:r>
            <a:r>
              <a:rPr lang="es-ES" sz="2400" dirty="0" err="1" smtClean="0"/>
              <a:t>tots</a:t>
            </a:r>
            <a:r>
              <a:rPr lang="es-ES" sz="2400" dirty="0" smtClean="0"/>
              <a:t> </a:t>
            </a:r>
            <a:r>
              <a:rPr lang="es-ES" sz="2400" dirty="0" err="1" smtClean="0"/>
              <a:t>els</a:t>
            </a:r>
            <a:r>
              <a:rPr lang="es-ES" sz="2400" dirty="0" smtClean="0"/>
              <a:t> </a:t>
            </a:r>
            <a:r>
              <a:rPr lang="es-ES" sz="2400" dirty="0" err="1" smtClean="0"/>
              <a:t>seus</a:t>
            </a:r>
            <a:r>
              <a:rPr lang="es-ES" sz="2400" dirty="0" smtClean="0"/>
              <a:t> </a:t>
            </a:r>
            <a:r>
              <a:rPr lang="es-ES" sz="2400" dirty="0" err="1" smtClean="0"/>
              <a:t>funcionaris</a:t>
            </a:r>
            <a:r>
              <a:rPr lang="es-ES" sz="2400" dirty="0" smtClean="0"/>
              <a:t>.</a:t>
            </a:r>
            <a:endParaRPr lang="ca-ES" sz="2400" dirty="0"/>
          </a:p>
        </p:txBody>
      </p:sp>
      <p:pic>
        <p:nvPicPr>
          <p:cNvPr id="23556" name="Picture 4" descr="http://2mas2son4.files.wordpress.com/2009/10/tortura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571876"/>
            <a:ext cx="3786214" cy="3143271"/>
          </a:xfrm>
          <a:prstGeom prst="rect">
            <a:avLst/>
          </a:prstGeom>
          <a:noFill/>
        </p:spPr>
      </p:pic>
      <p:sp>
        <p:nvSpPr>
          <p:cNvPr id="10" name="9 Cinta hacia abajo">
            <a:hlinkClick r:id="rId4" action="ppaction://hlinksldjump"/>
          </p:cNvPr>
          <p:cNvSpPr/>
          <p:nvPr/>
        </p:nvSpPr>
        <p:spPr>
          <a:xfrm>
            <a:off x="7715272" y="5715016"/>
            <a:ext cx="1214446" cy="928694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174</Words>
  <Application>Microsoft Office PowerPoint</Application>
  <PresentationFormat>Presentación en pantalla (4:3)</PresentationFormat>
  <Paragraphs>33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SETMANA DE LA SOLIDARITAT XVI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SETMANA DE LA SOLIDARITAT XVI</dc:title>
  <dc:creator>Montse</dc:creator>
  <cp:lastModifiedBy>Montse</cp:lastModifiedBy>
  <cp:revision>9</cp:revision>
  <dcterms:created xsi:type="dcterms:W3CDTF">2010-01-26T19:39:52Z</dcterms:created>
  <dcterms:modified xsi:type="dcterms:W3CDTF">2010-01-26T21:06:25Z</dcterms:modified>
</cp:coreProperties>
</file>