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7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A3D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A5B6-2496-4FAC-9A00-4F546B7A8CEA}" type="datetimeFigureOut">
              <a:rPr lang="es-ES" smtClean="0"/>
              <a:pPr/>
              <a:t>25/01/2010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9E80-90CA-4027-976B-A38B59FD59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blocs.xtec.cat/elsuiblok/files/2009/02/art18.jpg&amp;imgrefurl=http://blocs.xtec.cat/elsuiblok/category/dep-ciencies-socials/&amp;usg=__CbX6UZv-Qk39aJ0IRVFz28idIV0=&amp;h=400&amp;w=600&amp;sz=22&amp;hl=ca&amp;start=1&amp;tbnid=d8CeCazOGPhc_M:&amp;tbnh=90&amp;tbnw=135&amp;prev=/images?q=llibertat+de+pensament&amp;gbv=2&amp;hl=c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0166" y="0"/>
            <a:ext cx="5786478" cy="36317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115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action="ppaction://hlinksldjump"/>
              </a:rPr>
              <a:t>Drets</a:t>
            </a:r>
            <a:r>
              <a:rPr lang="es-ES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action="ppaction://hlinksldjump"/>
              </a:rPr>
              <a:t> </a:t>
            </a:r>
            <a:r>
              <a:rPr lang="es-ES" sz="115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action="ppaction://hlinksldjump"/>
              </a:rPr>
              <a:t>humans</a:t>
            </a:r>
            <a:r>
              <a:rPr lang="es-ES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action="ppaction://hlinksldjump"/>
              </a:rPr>
              <a:t> </a:t>
            </a:r>
            <a:endParaRPr lang="es-ES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44" y="3286124"/>
            <a:ext cx="45005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XVI </a:t>
            </a:r>
            <a:r>
              <a:rPr lang="es-ES" sz="5400" b="1" dirty="0" err="1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Setmana</a:t>
            </a:r>
            <a:r>
              <a:rPr lang="es-ES" sz="54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la </a:t>
            </a:r>
            <a:r>
              <a:rPr lang="es-ES" sz="5400" b="1" dirty="0" err="1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solidaritat</a:t>
            </a:r>
            <a:endParaRPr lang="es-ES" sz="5400" b="1" cap="none" spc="0" dirty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15008" y="3571876"/>
            <a:ext cx="34289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Maria</a:t>
            </a:r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Farrés</a:t>
            </a:r>
            <a:endParaRPr lang="es-E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E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Marina </a:t>
            </a:r>
            <a:r>
              <a:rPr lang="es-E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Sandúa</a:t>
            </a:r>
            <a:endParaRPr lang="es-E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E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Escoles</a:t>
            </a:r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s-E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inguella</a:t>
            </a:r>
            <a:endParaRPr lang="es-E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E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Curs</a:t>
            </a:r>
            <a:r>
              <a:rPr lang="es-E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2009-10 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10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1.bp.blogspot.com/_N0L73gw_Agk/SjaBqLF4mOI/AAAAAAAAAAU/JuJfFVXxXlQ/s320/ni%C3%B1os+de+afri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http://www.fao.org/common/ecg/12340_es_AfricaReport212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023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08801" y="428604"/>
            <a:ext cx="6835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Tots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tenim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dret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anar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l’escola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http://www.niehs.nih.gov/kids/images/foodcollc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382676"/>
            <a:ext cx="1357290" cy="14753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5"/>
            <a:ext cx="2143108" cy="16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ites.google.com/site/elgranmundodelosvalores/_/rsrc/1243300614962/la-solidaridad/solidarid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3000364" y="3929066"/>
            <a:ext cx="2653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drets</a:t>
            </a:r>
            <a:endParaRPr lang="es-E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285728"/>
            <a:ext cx="22860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hlinkClick r:id="rId3" action="ppaction://hlinksldjump"/>
              </a:rPr>
              <a:t>Tenim</a:t>
            </a:r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hlinkClick r:id="rId3" action="ppaction://hlinksldjump"/>
              </a:rPr>
              <a:t> </a:t>
            </a:r>
            <a:r>
              <a:rPr lang="es-ES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hlinkClick r:id="rId3" action="ppaction://hlinksldjump"/>
              </a:rPr>
              <a:t>dret</a:t>
            </a:r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hlinkClick r:id="rId3" action="ppaction://hlinksldjump"/>
              </a:rPr>
              <a:t> a la vida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42918"/>
            <a:ext cx="35719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Judicis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 justos i </a:t>
            </a:r>
            <a:r>
              <a:rPr lang="es-E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imparcuals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toies.files.wordpress.com/2007/10/keith-haring-amist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09262"/>
            <a:ext cx="1857356" cy="1448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gen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78" y="0"/>
            <a:ext cx="1357322" cy="112657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42844" y="1142984"/>
            <a:ext cx="28956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ca-ES" sz="2000" b="1" u="sng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7" action="ppaction://hlinksldjump"/>
              </a:rPr>
              <a:t>Llibertat de </a:t>
            </a:r>
            <a:r>
              <a:rPr lang="ca-ES" sz="2400" b="1" u="sng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7" action="ppaction://hlinksldjump"/>
              </a:rPr>
              <a:t>pensament</a:t>
            </a:r>
            <a:endParaRPr lang="ca-ES" sz="2000" b="1" u="sng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282" y="1643050"/>
            <a:ext cx="26609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8" action="ppaction://hlinksldjump"/>
              </a:rPr>
              <a:t>Dret</a:t>
            </a:r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8" action="ppaction://hlinksldjump"/>
              </a:rPr>
              <a:t> a </a:t>
            </a:r>
            <a:r>
              <a:rPr lang="es-ES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8" action="ppaction://hlinksldjump"/>
              </a:rPr>
              <a:t>l’educació</a:t>
            </a:r>
            <a:endParaRPr 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0 Pergamino vertical"/>
          <p:cNvSpPr/>
          <p:nvPr/>
        </p:nvSpPr>
        <p:spPr>
          <a:xfrm>
            <a:off x="7858148" y="5786454"/>
            <a:ext cx="1285852" cy="1071546"/>
          </a:xfrm>
          <a:prstGeom prst="verticalScroll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i="1" dirty="0" smtClean="0">
                <a:solidFill>
                  <a:srgbClr val="000000"/>
                </a:solidFill>
                <a:latin typeface="Algerian" pitchFamily="82" charset="0"/>
              </a:rPr>
              <a:t>S</a:t>
            </a:r>
            <a:r>
              <a:rPr lang="ca-ES" sz="2400" b="1" i="1" dirty="0" smtClean="0">
                <a:solidFill>
                  <a:schemeClr val="bg2">
                    <a:lumMod val="25000"/>
                  </a:schemeClr>
                </a:solidFill>
                <a:latin typeface="Curlz MT" pitchFamily="82" charset="0"/>
              </a:rPr>
              <a:t>o</a:t>
            </a:r>
            <a:r>
              <a:rPr lang="ca-ES" sz="2400" b="1" i="1" dirty="0" smtClean="0">
                <a:solidFill>
                  <a:schemeClr val="accent6">
                    <a:lumMod val="75000"/>
                  </a:schemeClr>
                </a:solidFill>
                <a:latin typeface="Curlz MT" pitchFamily="82" charset="0"/>
              </a:rPr>
              <a:t>r</a:t>
            </a:r>
            <a:r>
              <a:rPr lang="ca-ES" sz="2400" b="1" i="1" dirty="0" smtClean="0">
                <a:solidFill>
                  <a:srgbClr val="FFFF00"/>
                </a:solidFill>
                <a:latin typeface="Curlz MT" pitchFamily="82" charset="0"/>
              </a:rPr>
              <a:t>t</a:t>
            </a:r>
            <a:r>
              <a:rPr lang="ca-ES" sz="2400" b="1" i="1" dirty="0" smtClean="0">
                <a:solidFill>
                  <a:srgbClr val="0070C0"/>
                </a:solidFill>
                <a:latin typeface="Curlz MT" pitchFamily="82" charset="0"/>
              </a:rPr>
              <a:t>i</a:t>
            </a:r>
            <a:r>
              <a:rPr lang="ca-ES" sz="2400" b="1" i="1" dirty="0" smtClean="0">
                <a:solidFill>
                  <a:srgbClr val="FF0000"/>
                </a:solidFill>
                <a:latin typeface="Curlz MT" pitchFamily="82" charset="0"/>
              </a:rPr>
              <a:t>d</a:t>
            </a:r>
            <a:r>
              <a:rPr lang="ca-ES" sz="2400" b="1" i="1" dirty="0" smtClean="0">
                <a:solidFill>
                  <a:srgbClr val="7030A0"/>
                </a:solidFill>
                <a:latin typeface="Curlz MT" pitchFamily="82" charset="0"/>
              </a:rPr>
              <a:t>a</a:t>
            </a:r>
          </a:p>
          <a:p>
            <a:pPr algn="ctr"/>
            <a:endParaRPr lang="ca-E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nes_de_bebes_Sq4I6.jpg image by pixvirt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8" y="0"/>
            <a:ext cx="1928822" cy="1285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2" name="Picture 6" descr="http://www.crearempresas.com/proyectos05/artesmarciales/idea/imagenes/be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429265"/>
            <a:ext cx="1805639" cy="1428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4" name="Picture 8" descr="http://www.ecologiaverde.com/wp-content/2009/10/beb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340106"/>
            <a:ext cx="2285984" cy="151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://img.bebesymas.com/2009/03/bebes-sentad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1785918" cy="160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Llamada ovalada"/>
          <p:cNvSpPr/>
          <p:nvPr/>
        </p:nvSpPr>
        <p:spPr>
          <a:xfrm>
            <a:off x="4214810" y="1285860"/>
            <a:ext cx="2928958" cy="2571768"/>
          </a:xfrm>
          <a:prstGeom prst="wedgeEllipse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Latha" pitchFamily="2"/>
                <a:hlinkClick r:id="rId7" action="ppaction://hlinksldjump"/>
              </a:rPr>
              <a:t>Tenim</a:t>
            </a:r>
            <a:r>
              <a:rPr lang="es-E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Latha" pitchFamily="2"/>
                <a:hlinkClick r:id="rId7" action="ppaction://hlinksldjump"/>
              </a:rPr>
              <a:t> </a:t>
            </a:r>
            <a:r>
              <a:rPr lang="es-E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Latha" pitchFamily="2"/>
                <a:hlinkClick r:id="rId7" action="ppaction://hlinksldjump"/>
              </a:rPr>
              <a:t>dret</a:t>
            </a:r>
            <a:r>
              <a:rPr lang="es-E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Latha" pitchFamily="2"/>
                <a:hlinkClick r:id="rId7" action="ppaction://hlinksldjump"/>
              </a:rPr>
              <a:t> a la vida </a:t>
            </a:r>
            <a:endParaRPr lang="es-E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  <a:cs typeface="Latha" pitchFamily="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be-blog.org/wp-content/uploads/2008/08/be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" y="0"/>
            <a:ext cx="9128776" cy="6858000"/>
          </a:xfrm>
          <a:prstGeom prst="ellipse">
            <a:avLst/>
          </a:prstGeom>
          <a:ln w="190500" cap="rnd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scene3d>
            <a:camera prst="perspectiveFront" fov="5400000">
              <a:rot lat="0" lon="0" rev="0"/>
            </a:camera>
            <a:lightRig rig="glow" dir="t">
              <a:rot lat="0" lon="0" rev="0"/>
            </a:lightRig>
          </a:scene3d>
          <a:sp3d extrusionH="25400" contourW="12700" prstMaterial="matte">
            <a:bevelT w="304800" h="152400" prst="hardEdge"/>
            <a:bevelB w="165100" prst="coolSlant"/>
            <a:extrusionClr>
              <a:srgbClr val="FF3399"/>
            </a:extrusionClr>
            <a:contourClr>
              <a:srgbClr val="FF3399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2071670" y="714356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Ningú té  dret a matar, ni a torturar. Sigui de diferent país, nacionalitat, religió o sexe.</a:t>
            </a:r>
            <a:endParaRPr lang="ca-ES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7" name="6 Luna">
            <a:hlinkClick r:id="rId4" action="ppaction://hlinksldjump"/>
          </p:cNvPr>
          <p:cNvSpPr/>
          <p:nvPr/>
        </p:nvSpPr>
        <p:spPr>
          <a:xfrm rot="19983329">
            <a:off x="8143900" y="6072206"/>
            <a:ext cx="642942" cy="642942"/>
          </a:xfrm>
          <a:prstGeom prst="mo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357166"/>
            <a:ext cx="71043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/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hlinkClick r:id="rId3" action="ppaction://hlinksldjump"/>
              </a:rPr>
              <a:t>Judicis</a:t>
            </a:r>
            <a:r>
              <a:rPr lang="es-ES" sz="5400" b="1" cap="all" dirty="0" smtClean="0">
                <a:ln/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hlinkClick r:id="rId3" action="ppaction://hlinksldjump"/>
              </a:rPr>
              <a:t> </a:t>
            </a:r>
            <a:r>
              <a:rPr lang="es-ES" sz="5400" b="1" cap="all" dirty="0" err="1" smtClean="0">
                <a:ln/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hlinkClick r:id="rId3" action="ppaction://hlinksldjump"/>
              </a:rPr>
              <a:t>justus</a:t>
            </a:r>
            <a:r>
              <a:rPr lang="es-ES" sz="5400" b="1" cap="all" dirty="0" smtClean="0">
                <a:ln/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hlinkClick r:id="rId3" action="ppaction://hlinksldjump"/>
              </a:rPr>
              <a:t> i </a:t>
            </a:r>
            <a:r>
              <a:rPr lang="es-ES" sz="5400" b="1" cap="all" dirty="0" err="1" smtClean="0">
                <a:ln/>
                <a:effectLst>
                  <a:glow rad="101600">
                    <a:schemeClr val="tx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hlinkClick r:id="rId3" action="ppaction://hlinksldjump"/>
              </a:rPr>
              <a:t>imparcials</a:t>
            </a:r>
            <a:endParaRPr lang="es-ES" sz="5400" b="1" cap="all" dirty="0" smtClean="0">
              <a:ln/>
              <a:effectLst>
                <a:glow rad="101600">
                  <a:schemeClr val="tx1">
                    <a:alpha val="6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www.lacoctelera.com/myfiles/maspubli/AnneGeddes_Wallpaper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42910" y="4929198"/>
            <a:ext cx="75495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 descriminar a ningú, ni jutjar-lo pel que sigui.</a:t>
            </a:r>
            <a:endParaRPr lang="ca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8215338" y="6072206"/>
            <a:ext cx="642942" cy="64294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llSizedImage" descr="deux_bebes.jpg image by pixvirtu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2844" y="4143380"/>
            <a:ext cx="38576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u="sng" cap="all" dirty="0" err="1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Llibertat</a:t>
            </a:r>
            <a:r>
              <a:rPr lang="es-ES" sz="5400" b="1" u="sng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 DE </a:t>
            </a:r>
            <a:r>
              <a:rPr lang="es-ES" sz="5400" b="1" u="sng" cap="all" dirty="0" err="1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pensament</a:t>
            </a:r>
            <a:endParaRPr lang="es-ES" sz="5400" b="1" u="sng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eb.me.com/fernando_beltran/Blog_de_Fernando_Beltr%C3%A1n/Blog_de_Fernando_Beltr%C3%A1n/Entradas/2009/3/1_Jornada_electoral_files/shapeimag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206"/>
          </a:xfrm>
          <a:prstGeom prst="rect">
            <a:avLst/>
          </a:prstGeom>
          <a:noFill/>
        </p:spPr>
      </p:pic>
      <p:pic>
        <p:nvPicPr>
          <p:cNvPr id="2050" name="Picture 2" descr="http://t2.gstatic.com/images?q=tbn:d8CeCazOGPhc_M%3Ahttp://blocs.xtec.cat/elsuiblok/files/2009/02/art1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5918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214282" y="4572008"/>
            <a:ext cx="87154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Tothom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té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dret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dir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el que</a:t>
            </a:r>
          </a:p>
          <a:p>
            <a:pPr algn="ctr"/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sense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ofendre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 a la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llibertat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d’expresió</a:t>
            </a:r>
            <a:r>
              <a:rPr lang="es-E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Sol">
            <a:hlinkClick r:id="rId5" action="ppaction://hlinksldjump"/>
          </p:cNvPr>
          <p:cNvSpPr/>
          <p:nvPr/>
        </p:nvSpPr>
        <p:spPr>
          <a:xfrm>
            <a:off x="8215338" y="6000768"/>
            <a:ext cx="785818" cy="71438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4.bp.blogspot.com/_XJFBc1Cccqo/SoRxG7tKZhI/AAAAAAAABNM/JsBGMjUgH1U/s320/Afri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928662" y="1214422"/>
            <a:ext cx="3643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rgbClr val="FF3399"/>
                </a:solidFill>
                <a:hlinkClick r:id="rId3" action="ppaction://hlinksldjump"/>
              </a:rPr>
              <a:t>Dret</a:t>
            </a:r>
            <a:r>
              <a:rPr lang="es-ES" sz="5400" b="1" dirty="0" smtClean="0">
                <a:ln/>
                <a:solidFill>
                  <a:srgbClr val="FF3399"/>
                </a:solidFill>
                <a:hlinkClick r:id="rId3" action="ppaction://hlinksldjump"/>
              </a:rPr>
              <a:t> a la </a:t>
            </a:r>
            <a:r>
              <a:rPr lang="es-ES" sz="5400" b="1" dirty="0" err="1" smtClean="0">
                <a:ln/>
                <a:solidFill>
                  <a:srgbClr val="FF3399"/>
                </a:solidFill>
                <a:hlinkClick r:id="rId3" action="ppaction://hlinksldjump"/>
              </a:rPr>
              <a:t>educació</a:t>
            </a:r>
            <a:endParaRPr lang="es-ES" sz="5400" b="1" cap="none" spc="0" dirty="0">
              <a:ln/>
              <a:solidFill>
                <a:srgbClr val="FF3399"/>
              </a:solidFill>
              <a:effectLst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106</Words>
  <Application>Microsoft Office PowerPoint</Application>
  <PresentationFormat>Presentación en pantalla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6prib</dc:creator>
  <cp:lastModifiedBy>6priB</cp:lastModifiedBy>
  <cp:revision>24</cp:revision>
  <dcterms:created xsi:type="dcterms:W3CDTF">2010-01-14T11:13:17Z</dcterms:created>
  <dcterms:modified xsi:type="dcterms:W3CDTF">2010-01-25T13:36:47Z</dcterms:modified>
</cp:coreProperties>
</file>