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09091-CEF9-456C-B3DC-A82904757D5E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13211-B838-4C31-B91D-999FB3F6464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13211-B838-4C31-B91D-999FB3F6464B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A9B5A-4A4E-4C19-879E-D3A7DA4FF370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B9AFE-0FFB-4C7C-A2DE-8CED9CC636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000892" y="5643578"/>
            <a:ext cx="1857388" cy="9541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rgbClr val="7030A0"/>
                </a:solidFill>
              </a:rPr>
              <a:t>Andrea </a:t>
            </a:r>
            <a:r>
              <a:rPr lang="es-ES" sz="1400" dirty="0" err="1" smtClean="0">
                <a:solidFill>
                  <a:srgbClr val="7030A0"/>
                </a:solidFill>
              </a:rPr>
              <a:t>Vivé</a:t>
            </a:r>
            <a:r>
              <a:rPr lang="es-ES" sz="14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es-ES" sz="1400" dirty="0" smtClean="0">
                <a:solidFill>
                  <a:srgbClr val="7030A0"/>
                </a:solidFill>
              </a:rPr>
              <a:t>Mireia Soto</a:t>
            </a:r>
          </a:p>
          <a:p>
            <a:r>
              <a:rPr lang="es-ES" sz="1400" dirty="0" err="1" smtClean="0">
                <a:solidFill>
                  <a:srgbClr val="7030A0"/>
                </a:solidFill>
              </a:rPr>
              <a:t>Escoles</a:t>
            </a:r>
            <a:r>
              <a:rPr lang="es-ES" sz="1400" dirty="0" smtClean="0">
                <a:solidFill>
                  <a:srgbClr val="7030A0"/>
                </a:solidFill>
              </a:rPr>
              <a:t> </a:t>
            </a:r>
            <a:r>
              <a:rPr lang="es-ES" sz="1400" dirty="0" err="1" smtClean="0">
                <a:solidFill>
                  <a:srgbClr val="7030A0"/>
                </a:solidFill>
              </a:rPr>
              <a:t>Minguella</a:t>
            </a:r>
            <a:endParaRPr lang="es-ES" sz="1400" dirty="0" smtClean="0">
              <a:solidFill>
                <a:srgbClr val="7030A0"/>
              </a:solidFill>
            </a:endParaRPr>
          </a:p>
          <a:p>
            <a:r>
              <a:rPr lang="es-ES" sz="1400" dirty="0" smtClean="0">
                <a:solidFill>
                  <a:srgbClr val="7030A0"/>
                </a:solidFill>
              </a:rPr>
              <a:t>2010</a:t>
            </a:r>
          </a:p>
        </p:txBody>
      </p:sp>
      <p:sp>
        <p:nvSpPr>
          <p:cNvPr id="6" name="5 Flecha curvada hacia la derecha">
            <a:hlinkClick r:id="rId3" action="ppaction://hlinksldjump"/>
          </p:cNvPr>
          <p:cNvSpPr/>
          <p:nvPr/>
        </p:nvSpPr>
        <p:spPr>
          <a:xfrm>
            <a:off x="7858148" y="1285860"/>
            <a:ext cx="642942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2852"/>
            <a:ext cx="84222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XVI </a:t>
            </a:r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setmana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de la </a:t>
            </a:r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solidaritat</a:t>
            </a:r>
            <a:endParaRPr lang="es-E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ELS DRETS DELS INFANTS</a:t>
            </a:r>
            <a:endParaRPr lang="es-E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t="-6000" r="-5000" b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3108" y="142852"/>
            <a:ext cx="389138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s-ES" sz="96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Deures</a:t>
            </a:r>
            <a:endParaRPr lang="es-ES" sz="9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43108" y="2214554"/>
            <a:ext cx="56436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dirty="0" smtClean="0">
                <a:solidFill>
                  <a:schemeClr val="bg1"/>
                </a:solidFill>
              </a:rPr>
              <a:t>Hem de fer el possible per que tots els nens puguin </a:t>
            </a:r>
            <a:r>
              <a:rPr lang="ca-ES" sz="4800" dirty="0" err="1" smtClean="0">
                <a:solidFill>
                  <a:schemeClr val="bg1"/>
                </a:solidFill>
              </a:rPr>
              <a:t>apendre</a:t>
            </a:r>
            <a:r>
              <a:rPr lang="ca-ES" sz="4800" dirty="0" smtClean="0">
                <a:solidFill>
                  <a:schemeClr val="bg1"/>
                </a:solidFill>
              </a:rPr>
              <a:t> com </a:t>
            </a:r>
            <a:r>
              <a:rPr lang="ca-ES" sz="4800" dirty="0" err="1" smtClean="0">
                <a:solidFill>
                  <a:schemeClr val="bg1"/>
                </a:solidFill>
              </a:rPr>
              <a:t>nusaltres</a:t>
            </a:r>
            <a:endParaRPr lang="ca-ES" sz="4800" dirty="0">
              <a:solidFill>
                <a:schemeClr val="bg1"/>
              </a:solidFill>
            </a:endParaRPr>
          </a:p>
        </p:txBody>
      </p:sp>
      <p:sp>
        <p:nvSpPr>
          <p:cNvPr id="4" name="3 Rayo">
            <a:hlinkClick r:id="rId4" action="ppaction://hlinksldjump"/>
          </p:cNvPr>
          <p:cNvSpPr/>
          <p:nvPr/>
        </p:nvSpPr>
        <p:spPr>
          <a:xfrm>
            <a:off x="7858148" y="5286388"/>
            <a:ext cx="1000132" cy="142876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1857364"/>
            <a:ext cx="25002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solidFill>
                  <a:schemeClr val="bg1"/>
                </a:solidFill>
                <a:hlinkClick r:id="rId3" action="ppaction://hlinksldjump"/>
              </a:rPr>
              <a:t>Tenim els mateixos drets</a:t>
            </a:r>
            <a:endParaRPr lang="ca-ES" dirty="0" smtClean="0">
              <a:solidFill>
                <a:schemeClr val="bg1"/>
              </a:solidFill>
            </a:endParaRPr>
          </a:p>
          <a:p>
            <a:r>
              <a:rPr lang="ca-ES" dirty="0" smtClean="0">
                <a:solidFill>
                  <a:schemeClr val="bg1"/>
                </a:solidFill>
                <a:hlinkClick r:id="rId4" action="ppaction://hlinksldjump"/>
              </a:rPr>
              <a:t>Prohibit suprimir drets</a:t>
            </a:r>
            <a:endParaRPr lang="ca-ES" dirty="0" smtClean="0">
              <a:solidFill>
                <a:schemeClr val="bg1"/>
              </a:solidFill>
            </a:endParaRPr>
          </a:p>
          <a:p>
            <a:r>
              <a:rPr lang="ca-ES" dirty="0" smtClean="0">
                <a:solidFill>
                  <a:schemeClr val="bg1"/>
                </a:solidFill>
                <a:hlinkClick r:id="rId5" action="ppaction://hlinksldjump"/>
              </a:rPr>
              <a:t>Judicis justos i imparcials</a:t>
            </a:r>
            <a:endParaRPr lang="ca-ES" dirty="0" smtClean="0">
              <a:solidFill>
                <a:schemeClr val="bg1"/>
              </a:solidFill>
            </a:endParaRPr>
          </a:p>
          <a:p>
            <a:r>
              <a:rPr lang="ca-ES" dirty="0" smtClean="0">
                <a:solidFill>
                  <a:schemeClr val="bg1"/>
                </a:solidFill>
                <a:hlinkClick r:id="rId6" action="ppaction://hlinksldjump"/>
              </a:rPr>
              <a:t>Dret a l’educació</a:t>
            </a:r>
            <a:endParaRPr lang="ca-ES" dirty="0" smtClean="0">
              <a:solidFill>
                <a:schemeClr val="bg1"/>
              </a:solidFill>
            </a:endParaRPr>
          </a:p>
          <a:p>
            <a:endParaRPr lang="ca-ES" dirty="0" smtClean="0"/>
          </a:p>
          <a:p>
            <a:endParaRPr lang="ca-ES" dirty="0"/>
          </a:p>
        </p:txBody>
      </p:sp>
      <p:sp>
        <p:nvSpPr>
          <p:cNvPr id="3" name="2 Señal de prohibido">
            <a:hlinkClick r:id="rId7" action="ppaction://hlinksldjump"/>
          </p:cNvPr>
          <p:cNvSpPr/>
          <p:nvPr/>
        </p:nvSpPr>
        <p:spPr>
          <a:xfrm>
            <a:off x="428596" y="5429264"/>
            <a:ext cx="1143008" cy="121444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71472" y="0"/>
            <a:ext cx="33794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ÍNDEX</a:t>
            </a:r>
            <a:endParaRPr lang="es-E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571604" y="135729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714348" y="1571612"/>
            <a:ext cx="7000908" cy="3297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a-ES" sz="3200" u="none" dirty="0" smtClean="0">
                <a:solidFill>
                  <a:schemeClr val="bg1"/>
                </a:solidFill>
                <a:latin typeface="Comic Sans MS" pitchFamily="66" charset="0"/>
              </a:rPr>
              <a:t>Tothom té tots els drets i les llibertats proclamats en aquesta Declaració, sense cap distinció de raça, color, sexe, llengua, religió, opinió política o de qualsevol altra mena, origen nacional o social, fortuna, naixement o altra condició.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88767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TOTS TENIM ELS MATEIXOS DRETS</a:t>
            </a:r>
            <a:endParaRPr lang="es-ES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6 Flecha derecha">
            <a:hlinkClick r:id="rId3" action="ppaction://hlinksldjump"/>
          </p:cNvPr>
          <p:cNvSpPr/>
          <p:nvPr/>
        </p:nvSpPr>
        <p:spPr>
          <a:xfrm>
            <a:off x="7358082" y="5286388"/>
            <a:ext cx="1357322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928794" y="0"/>
            <a:ext cx="389100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DEURES</a:t>
            </a:r>
            <a:endParaRPr lang="es-ES" sz="8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28662" y="2000240"/>
            <a:ext cx="65722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chemeClr val="bg1"/>
                </a:solidFill>
              </a:rPr>
              <a:t>No </a:t>
            </a:r>
            <a:r>
              <a:rPr lang="es-ES" sz="5400" dirty="0" err="1" smtClean="0">
                <a:solidFill>
                  <a:schemeClr val="bg1"/>
                </a:solidFill>
              </a:rPr>
              <a:t>hem</a:t>
            </a:r>
            <a:r>
              <a:rPr lang="es-ES" sz="5400" dirty="0" smtClean="0">
                <a:solidFill>
                  <a:schemeClr val="bg1"/>
                </a:solidFill>
              </a:rPr>
              <a:t> de </a:t>
            </a:r>
            <a:r>
              <a:rPr lang="es-ES" sz="5400" dirty="0" err="1" smtClean="0">
                <a:solidFill>
                  <a:schemeClr val="bg1"/>
                </a:solidFill>
              </a:rPr>
              <a:t>descriminar</a:t>
            </a:r>
            <a:r>
              <a:rPr lang="es-ES" sz="5400" dirty="0" smtClean="0">
                <a:solidFill>
                  <a:schemeClr val="bg1"/>
                </a:solidFill>
              </a:rPr>
              <a:t> </a:t>
            </a:r>
            <a:r>
              <a:rPr lang="es-ES" sz="5400" dirty="0" smtClean="0">
                <a:solidFill>
                  <a:schemeClr val="bg1"/>
                </a:solidFill>
              </a:rPr>
              <a:t>a la </a:t>
            </a:r>
            <a:r>
              <a:rPr lang="es-ES" sz="5400" dirty="0" err="1" smtClean="0">
                <a:solidFill>
                  <a:schemeClr val="bg1"/>
                </a:solidFill>
              </a:rPr>
              <a:t>gent</a:t>
            </a:r>
            <a:r>
              <a:rPr lang="es-ES" sz="5400" dirty="0" smtClean="0">
                <a:solidFill>
                  <a:schemeClr val="bg1"/>
                </a:solidFill>
              </a:rPr>
              <a:t> per que </a:t>
            </a:r>
            <a:r>
              <a:rPr lang="es-ES" sz="5400" dirty="0" err="1" smtClean="0">
                <a:solidFill>
                  <a:schemeClr val="bg1"/>
                </a:solidFill>
              </a:rPr>
              <a:t>sigui</a:t>
            </a:r>
            <a:r>
              <a:rPr lang="es-ES" sz="5400" dirty="0" smtClean="0">
                <a:solidFill>
                  <a:schemeClr val="bg1"/>
                </a:solidFill>
              </a:rPr>
              <a:t> </a:t>
            </a:r>
            <a:r>
              <a:rPr lang="es-ES" sz="5400" dirty="0" err="1" smtClean="0">
                <a:solidFill>
                  <a:schemeClr val="bg1"/>
                </a:solidFill>
              </a:rPr>
              <a:t>d’una</a:t>
            </a:r>
            <a:r>
              <a:rPr lang="es-ES" sz="5400" dirty="0" smtClean="0">
                <a:solidFill>
                  <a:schemeClr val="bg1"/>
                </a:solidFill>
              </a:rPr>
              <a:t> </a:t>
            </a:r>
            <a:r>
              <a:rPr lang="es-ES" sz="5400" dirty="0" err="1" smtClean="0">
                <a:solidFill>
                  <a:schemeClr val="bg1"/>
                </a:solidFill>
              </a:rPr>
              <a:t>altre</a:t>
            </a:r>
            <a:r>
              <a:rPr lang="es-ES" sz="5400" dirty="0" smtClean="0">
                <a:solidFill>
                  <a:schemeClr val="bg1"/>
                </a:solidFill>
              </a:rPr>
              <a:t> rasa, </a:t>
            </a:r>
            <a:r>
              <a:rPr lang="es-ES" sz="5400" dirty="0" err="1" smtClean="0">
                <a:solidFill>
                  <a:schemeClr val="bg1"/>
                </a:solidFill>
              </a:rPr>
              <a:t>religió</a:t>
            </a:r>
            <a:r>
              <a:rPr lang="es-ES" sz="5400" dirty="0" smtClean="0">
                <a:solidFill>
                  <a:schemeClr val="bg1"/>
                </a:solidFill>
              </a:rPr>
              <a:t> o </a:t>
            </a:r>
            <a:r>
              <a:rPr lang="es-ES" sz="5400" dirty="0" err="1" smtClean="0">
                <a:solidFill>
                  <a:schemeClr val="bg1"/>
                </a:solidFill>
              </a:rPr>
              <a:t>sexe</a:t>
            </a:r>
            <a:r>
              <a:rPr lang="es-ES" sz="5400" dirty="0" smtClean="0">
                <a:solidFill>
                  <a:schemeClr val="bg1"/>
                </a:solidFill>
              </a:rPr>
              <a:t>.</a:t>
            </a:r>
            <a:endParaRPr lang="es-ES" sz="5400" dirty="0">
              <a:solidFill>
                <a:schemeClr val="bg1"/>
              </a:solidFill>
            </a:endParaRPr>
          </a:p>
        </p:txBody>
      </p:sp>
      <p:sp>
        <p:nvSpPr>
          <p:cNvPr id="6" name="5 Rayo">
            <a:hlinkClick r:id="rId3" action="ppaction://hlinksldjump"/>
          </p:cNvPr>
          <p:cNvSpPr/>
          <p:nvPr/>
        </p:nvSpPr>
        <p:spPr>
          <a:xfrm>
            <a:off x="7143768" y="5500702"/>
            <a:ext cx="1285884" cy="114300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714356"/>
            <a:ext cx="79875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Prohibit</a:t>
            </a:r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suprimir </a:t>
            </a:r>
            <a:r>
              <a:rPr lang="es-E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drets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28662" y="1714488"/>
            <a:ext cx="62865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5400" dirty="0" smtClean="0">
                <a:solidFill>
                  <a:srgbClr val="00B050"/>
                </a:solidFill>
              </a:rPr>
              <a:t>S’han de respectar els drets  de les persones i no </a:t>
            </a:r>
            <a:r>
              <a:rPr lang="ca-ES" sz="5400" dirty="0" err="1" smtClean="0">
                <a:solidFill>
                  <a:srgbClr val="00B050"/>
                </a:solidFill>
              </a:rPr>
              <a:t>fer-lis</a:t>
            </a:r>
            <a:r>
              <a:rPr lang="ca-ES" sz="5400" dirty="0" smtClean="0">
                <a:solidFill>
                  <a:srgbClr val="00B050"/>
                </a:solidFill>
              </a:rPr>
              <a:t> mal físicament o </a:t>
            </a:r>
            <a:r>
              <a:rPr lang="ca-ES" sz="5400" dirty="0" err="1" smtClean="0">
                <a:solidFill>
                  <a:srgbClr val="00B050"/>
                </a:solidFill>
              </a:rPr>
              <a:t>psicologicament</a:t>
            </a:r>
            <a:endParaRPr lang="ca-ES" sz="5400" dirty="0">
              <a:solidFill>
                <a:srgbClr val="00B050"/>
              </a:solidFill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786578" y="6000744"/>
            <a:ext cx="2214578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14480" y="0"/>
            <a:ext cx="422820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9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Deures</a:t>
            </a:r>
            <a:endParaRPr lang="es-ES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28662" y="2643182"/>
            <a:ext cx="62865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 smtClean="0">
                <a:solidFill>
                  <a:srgbClr val="00B050"/>
                </a:solidFill>
              </a:rPr>
              <a:t>Respectar </a:t>
            </a:r>
            <a:r>
              <a:rPr lang="es-ES" sz="6600" dirty="0" err="1" smtClean="0">
                <a:solidFill>
                  <a:srgbClr val="00B050"/>
                </a:solidFill>
              </a:rPr>
              <a:t>sempre</a:t>
            </a:r>
            <a:r>
              <a:rPr lang="es-ES" sz="6600" dirty="0" smtClean="0">
                <a:solidFill>
                  <a:srgbClr val="00B050"/>
                </a:solidFill>
              </a:rPr>
              <a:t> </a:t>
            </a:r>
            <a:r>
              <a:rPr lang="es-ES" sz="6600" dirty="0" err="1" smtClean="0">
                <a:solidFill>
                  <a:srgbClr val="00B050"/>
                </a:solidFill>
              </a:rPr>
              <a:t>els</a:t>
            </a:r>
            <a:r>
              <a:rPr lang="es-ES" sz="6600" dirty="0" smtClean="0">
                <a:solidFill>
                  <a:srgbClr val="00B050"/>
                </a:solidFill>
              </a:rPr>
              <a:t> </a:t>
            </a:r>
            <a:r>
              <a:rPr lang="es-ES" sz="6600" dirty="0" err="1" smtClean="0">
                <a:solidFill>
                  <a:srgbClr val="00B050"/>
                </a:solidFill>
              </a:rPr>
              <a:t>drets</a:t>
            </a:r>
            <a:r>
              <a:rPr lang="es-ES" sz="6600" dirty="0" smtClean="0">
                <a:solidFill>
                  <a:srgbClr val="00B050"/>
                </a:solidFill>
              </a:rPr>
              <a:t> de les persones.</a:t>
            </a:r>
            <a:endParaRPr lang="es-ES" sz="6600" dirty="0">
              <a:solidFill>
                <a:srgbClr val="00B050"/>
              </a:solidFill>
            </a:endParaRPr>
          </a:p>
        </p:txBody>
      </p:sp>
      <p:sp>
        <p:nvSpPr>
          <p:cNvPr id="4" name="3 Rayo">
            <a:hlinkClick r:id="rId3" action="ppaction://hlinksldjump"/>
          </p:cNvPr>
          <p:cNvSpPr/>
          <p:nvPr/>
        </p:nvSpPr>
        <p:spPr>
          <a:xfrm>
            <a:off x="6215074" y="5572140"/>
            <a:ext cx="1357322" cy="128586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85786" y="142852"/>
            <a:ext cx="7338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dirty="0" err="1" smtClean="0">
                <a:ln/>
                <a:solidFill>
                  <a:schemeClr val="accent3"/>
                </a:solidFill>
              </a:rPr>
              <a:t>Judicis</a:t>
            </a:r>
            <a:r>
              <a:rPr lang="es-ES" sz="5400" b="1" dirty="0" smtClean="0">
                <a:ln/>
                <a:solidFill>
                  <a:schemeClr val="accent3"/>
                </a:solidFill>
              </a:rPr>
              <a:t> justos i </a:t>
            </a:r>
            <a:r>
              <a:rPr lang="es-ES" sz="5400" b="1" dirty="0" err="1" smtClean="0">
                <a:ln/>
                <a:solidFill>
                  <a:schemeClr val="accent3"/>
                </a:solidFill>
              </a:rPr>
              <a:t>impercials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00034" y="2071678"/>
            <a:ext cx="7358098" cy="3755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a-ES" sz="3200" u="none" dirty="0" smtClean="0">
                <a:solidFill>
                  <a:srgbClr val="00B050"/>
                </a:solidFill>
                <a:latin typeface="Arial" charset="0"/>
              </a:rPr>
              <a:t>Tota persona té dret, en condicions de plena igualtat, a ser escoltada públicament i amb justícia per un tribunal independent i imparcial, per a la determinació dels seus drets i obligacions o per a l'examen de qualsevol acusació contra ella en matèria penal.</a:t>
            </a:r>
            <a:endParaRPr lang="ca-ES" sz="3200" u="none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5" name="4 Flecha derecha">
            <a:hlinkClick r:id="rId3" action="ppaction://hlinksldjump"/>
          </p:cNvPr>
          <p:cNvSpPr/>
          <p:nvPr/>
        </p:nvSpPr>
        <p:spPr>
          <a:xfrm>
            <a:off x="7500958" y="5857892"/>
            <a:ext cx="1357322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488" y="214290"/>
            <a:ext cx="36605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9600" b="1" cap="none" spc="0" dirty="0" err="1" smtClean="0">
                <a:ln/>
                <a:solidFill>
                  <a:schemeClr val="accent3"/>
                </a:solidFill>
                <a:effectLst/>
              </a:rPr>
              <a:t>deures</a:t>
            </a:r>
            <a:endParaRPr lang="es-ES" sz="9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2071678"/>
            <a:ext cx="72866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dirty="0" smtClean="0">
                <a:solidFill>
                  <a:srgbClr val="00B050"/>
                </a:solidFill>
              </a:rPr>
              <a:t>No descriminar a la gent perquè no ens caigui bé, perquè sigui d’una altra raça o pensi diferent.</a:t>
            </a:r>
            <a:endParaRPr lang="ca-ES" sz="4800" dirty="0">
              <a:solidFill>
                <a:srgbClr val="00B050"/>
              </a:solidFill>
            </a:endParaRPr>
          </a:p>
        </p:txBody>
      </p:sp>
      <p:sp>
        <p:nvSpPr>
          <p:cNvPr id="4" name="3 Rayo">
            <a:hlinkClick r:id="rId3" action="ppaction://hlinksldjump"/>
          </p:cNvPr>
          <p:cNvSpPr/>
          <p:nvPr/>
        </p:nvSpPr>
        <p:spPr>
          <a:xfrm>
            <a:off x="7215206" y="5143512"/>
            <a:ext cx="1500198" cy="157163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t="-26000" r="-5000" b="-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4414" y="214290"/>
            <a:ext cx="634071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s-ES" sz="66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Dret</a:t>
            </a:r>
            <a:r>
              <a:rPr lang="es-ES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a </a:t>
            </a:r>
            <a:r>
              <a:rPr lang="es-ES" sz="66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l’educació</a:t>
            </a:r>
            <a:endParaRPr lang="es-ES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57356" y="1857364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320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28794" y="1428736"/>
            <a:ext cx="6357982" cy="5129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Tota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persona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té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dret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l'educació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.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L'educació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ha de ser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gratuïta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si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més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no, en la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instrucció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elemental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i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fonamental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. La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instrucció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elemental ha de ser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obligatòria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.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L'ensenyament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tècnic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i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professional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s'ha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de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posar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l'abast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de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tothom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i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l'accés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l'ensenyament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superior ha de ser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igual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per a tots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d'acord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amb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els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mèrits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Arial" charset="0"/>
              </a:rPr>
              <a:t>respectius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.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6 Flecha derecha">
            <a:hlinkClick r:id="rId3" action="ppaction://hlinksldjump"/>
          </p:cNvPr>
          <p:cNvSpPr/>
          <p:nvPr/>
        </p:nvSpPr>
        <p:spPr>
          <a:xfrm>
            <a:off x="7786710" y="6143644"/>
            <a:ext cx="1357290" cy="714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283</Words>
  <Application>Microsoft Office PowerPoint</Application>
  <PresentationFormat>Presentación en pantalla (4:3)</PresentationFormat>
  <Paragraphs>28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Minguella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6priB</dc:creator>
  <cp:lastModifiedBy>6prib</cp:lastModifiedBy>
  <cp:revision>12</cp:revision>
  <dcterms:created xsi:type="dcterms:W3CDTF">2010-01-21T11:15:26Z</dcterms:created>
  <dcterms:modified xsi:type="dcterms:W3CDTF">2010-01-25T13:30:57Z</dcterms:modified>
</cp:coreProperties>
</file>