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5" r:id="rId6"/>
    <p:sldId id="262" r:id="rId7"/>
    <p:sldId id="263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FF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02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5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DBA0B-86BB-4102-8638-2FAB5FCC8538}" type="datetimeFigureOut">
              <a:rPr lang="es-ES" smtClean="0"/>
              <a:pPr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035E-8C31-4E3B-82E8-8B01C7FC471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es/imgres?imgurl=http://safaquinto.files.wordpress.com/2009/10/colegio.jpg&amp;imgrefurl=http://safaquinto.wordpress.com/2009/10/19/presentacion/&amp;usg=__B0PTjkdyEcb_dojAUteBDwnE6iw=&amp;h=393&amp;w=313&amp;sz=24&amp;hl=es&amp;start=1&amp;um=1&amp;itbs=1&amp;tbnid=MYockP7ZaIa6RM:&amp;tbnh=124&amp;tbnw=99&amp;prev=/images%3Fq%3Dcolegio%26hl%3Des%26rlz%3D1R2GGLL_es%26um%3D1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slide" Target="slide9.xml"/><Relationship Id="rId2" Type="http://schemas.openxmlformats.org/officeDocument/2006/relationships/hyperlink" Target="http://images.google.es/imgres?imgurl=http://www.xtec.cat/iestruetaprat/mataula/imtwqpau/wqdrets.png&amp;imgrefurl=http://www.xtec.cat/iestruetaprat/mataula/WQPAU.html&amp;usg=__XlIUxkqhVY0Vvg7VhtbxiCADfSc=&amp;h=419&amp;w=406&amp;sz=275&amp;hl=es&amp;start=2&amp;um=1&amp;tbnid=6Dg0q56_BhZFOM:&amp;tbnh=125&amp;tbnw=121&amp;prev=/images?q=drets+humans&amp;hl=es&amp;rlz=1R2SUNA_esES330&amp;um=1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es/imgres?imgurl=http://amnistiacatalunya.org/edu/humor/dudh2/cat/24-mujeres04-cat.gif&amp;imgrefurl=http://amnistiacatalunya.org/edu/humor/dudh2/cat/dh24.html&amp;usg=__oNaJRlkHERGnjrZiIaB4vc4NNfk=&amp;h=275&amp;w=422&amp;sz=8&amp;hl=es&amp;start=7&amp;um=1&amp;itbs=1&amp;tbnid=taa2p0gnz0KFZM:&amp;tbnh=82&amp;tbnw=126&amp;prev=/images?q=dret+al+descans&amp;hl=es&amp;rlz=1W1SUNA_es&amp;um=1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blogs.ya.com/midnightsong/files/durmiendo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2mas2son4.files.wordpress.com/2009/10/torturas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es/imgres?imgurl=http://www.lasveladas.com/wp-content/uploads/2009/04/torture_policy.jpg&amp;imgrefurl=http://www.lasveladas.com/2009/04/22/obama-la-tortura-y-jack-bauer/&amp;usg=__Gdv7r5DAknSOHDMt4GhLO_94v58=&amp;h=500&amp;w=500&amp;sz=47&amp;hl=es&amp;start=1&amp;um=1&amp;itbs=1&amp;tbnid=yILeEc8ksTNphM:&amp;tbnh=130&amp;tbnw=130&amp;prev=/images?q=torturaciones+de+personas&amp;hl=es&amp;rlz=1W1SUNA_es&amp;sa=N&amp;u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google.es/imgres?imgurl=http://www.barcelonesjove.net/enews_images/Barcelona/somriure_2.jpg&amp;imgrefurl=http://www.barcelonesjove.net/enews.php%3Fvar%3D2388&amp;usg=__sQ_7KP6aVAreLwJ9jtCyO48ZTRY=&amp;h=676&amp;w=452&amp;sz=131&amp;hl=es&amp;start=7&amp;um=1&amp;itbs=1&amp;tbnid=2EiWZhETT3QRSM:&amp;tbnh=139&amp;tbnw=93&amp;prev=/images%3Fq%3Ddrets%2Bdels%2Binfants%26hl%3Des%26rlz%3D1R2GGLL_es%26um%3D1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ebfacil.tinet.org/usuaris/conca7/escoles_20091021155244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428" y="928670"/>
            <a:ext cx="919033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algn="ctr"/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XVI </a:t>
            </a:r>
            <a:r>
              <a:rPr lang="ca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Setmana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de la </a:t>
            </a:r>
            <a:r>
              <a:rPr lang="ca-ES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Solidaritat</a:t>
            </a:r>
            <a:endParaRPr lang="ca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643042" y="3000372"/>
            <a:ext cx="570412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s-E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Els</a:t>
            </a:r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s-E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</a:t>
            </a:r>
            <a:r>
              <a:rPr lang="es-E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rets</a:t>
            </a:r>
            <a:r>
              <a:rPr lang="es-E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s-ES" sz="66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Humans</a:t>
            </a:r>
            <a:endParaRPr lang="es-E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7 Cinta curvada hacia arriba"/>
          <p:cNvSpPr/>
          <p:nvPr/>
        </p:nvSpPr>
        <p:spPr>
          <a:xfrm>
            <a:off x="7358082" y="5500702"/>
            <a:ext cx="1571636" cy="71438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/>
              <a:t>Índex</a:t>
            </a:r>
            <a:endParaRPr lang="ca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5500694" y="4643446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/>
              <a:t>Pol Aznar</a:t>
            </a:r>
          </a:p>
          <a:p>
            <a:r>
              <a:rPr lang="ca-ES" dirty="0" smtClean="0"/>
              <a:t>Oriol </a:t>
            </a:r>
            <a:r>
              <a:rPr lang="ca-ES" dirty="0" err="1" smtClean="0"/>
              <a:t>Guirao</a:t>
            </a:r>
            <a:endParaRPr lang="ca-ES" dirty="0"/>
          </a:p>
          <a:p>
            <a:r>
              <a:rPr lang="ca-ES" dirty="0" smtClean="0"/>
              <a:t>Escoles </a:t>
            </a:r>
            <a:r>
              <a:rPr lang="ca-ES" dirty="0" err="1" smtClean="0"/>
              <a:t>Minguella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643042" y="2500306"/>
            <a:ext cx="61436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000" dirty="0" smtClean="0"/>
              <a:t>Tots els nens tenen dret a anar a la escola </a:t>
            </a:r>
            <a:r>
              <a:rPr lang="ca-ES" sz="4000" dirty="0" err="1" smtClean="0"/>
              <a:t>peró</a:t>
            </a:r>
            <a:r>
              <a:rPr lang="ca-ES" sz="4000" dirty="0" smtClean="0"/>
              <a:t> </a:t>
            </a:r>
          </a:p>
          <a:p>
            <a:r>
              <a:rPr lang="ca-ES" sz="4000" dirty="0" smtClean="0"/>
              <a:t>Han de ser </a:t>
            </a:r>
            <a:r>
              <a:rPr lang="ca-ES" sz="4000" dirty="0" err="1" smtClean="0"/>
              <a:t>rigorossos</a:t>
            </a:r>
            <a:r>
              <a:rPr lang="ca-ES" sz="4000" dirty="0" smtClean="0"/>
              <a:t> i </a:t>
            </a:r>
            <a:r>
              <a:rPr lang="ca-ES" sz="4000" dirty="0" err="1" smtClean="0"/>
              <a:t>diciplinats</a:t>
            </a:r>
            <a:r>
              <a:rPr lang="ca-ES" sz="4000" dirty="0" smtClean="0"/>
              <a:t>  i fer els deures que els hi manin .</a:t>
            </a:r>
            <a:endParaRPr lang="ca-ES" sz="4000" dirty="0"/>
          </a:p>
        </p:txBody>
      </p:sp>
      <p:sp>
        <p:nvSpPr>
          <p:cNvPr id="2" name="1 Rectángulo"/>
          <p:cNvSpPr/>
          <p:nvPr/>
        </p:nvSpPr>
        <p:spPr>
          <a:xfrm>
            <a:off x="2239953" y="642918"/>
            <a:ext cx="547566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Dret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 la </a:t>
            </a:r>
            <a:r>
              <a:rPr lang="es-ES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educacio</a:t>
            </a:r>
            <a:r>
              <a:rPr lang="es-E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es-E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Deure</a:t>
            </a:r>
            <a:endParaRPr lang="es-E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s-ES" sz="5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es-E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3 Cinta curvada hacia arriba"/>
          <p:cNvSpPr/>
          <p:nvPr/>
        </p:nvSpPr>
        <p:spPr>
          <a:xfrm>
            <a:off x="6286512" y="5429264"/>
            <a:ext cx="1714512" cy="107157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2" action="ppaction://hlinksldjump"/>
              </a:rPr>
              <a:t>Tornar</a:t>
            </a:r>
            <a:endParaRPr lang="ca-ES" dirty="0"/>
          </a:p>
        </p:txBody>
      </p:sp>
      <p:pic>
        <p:nvPicPr>
          <p:cNvPr id="22530" name="Picture 2" descr="http://t0.gstatic.com/images?q=tbn:MYockP7ZaIa6RM:http://safaquinto.files.wordpress.com/2009/10/colegio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0"/>
            <a:ext cx="1785950" cy="23509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6Dg0q56_BhZFOM%3Ahttp://www.xtec.cat/iestruetaprat/mataula/imtwqpau/wqdrets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0"/>
            <a:ext cx="9358346" cy="6858000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2138553" y="500042"/>
            <a:ext cx="47879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DRETS I DEURES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488" y="2214554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dirty="0" smtClean="0">
                <a:hlinkClick r:id="rId4" action="ppaction://hlinksldjump"/>
              </a:rPr>
              <a:t>24:Dret al descans</a:t>
            </a:r>
            <a:endParaRPr lang="ca-ES" dirty="0" smtClean="0"/>
          </a:p>
          <a:p>
            <a:r>
              <a:rPr lang="ca-ES" dirty="0" smtClean="0">
                <a:hlinkClick r:id="rId5" action="ppaction://hlinksldjump"/>
              </a:rPr>
              <a:t>5:No es pot tortura mai</a:t>
            </a:r>
            <a:endParaRPr lang="ca-ES" dirty="0" smtClean="0"/>
          </a:p>
          <a:p>
            <a:r>
              <a:rPr lang="ca-ES" dirty="0" smtClean="0">
                <a:hlinkClick r:id="rId6" action="ppaction://hlinksldjump"/>
              </a:rPr>
              <a:t>29:Drets i deures</a:t>
            </a:r>
            <a:endParaRPr lang="ca-ES" dirty="0" smtClean="0"/>
          </a:p>
          <a:p>
            <a:r>
              <a:rPr lang="ca-ES" dirty="0" smtClean="0">
                <a:hlinkClick r:id="rId7" action="ppaction://hlinksldjump"/>
              </a:rPr>
              <a:t>26: Dret a l’educació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2.gstatic.com/images?q=tbn:taa2p0gnz0KFZM%3Ahttp://amnistiacatalunya.org/edu/humor/dudh2/cat/24-mujeres04-cat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549" y="0"/>
            <a:ext cx="9163549" cy="6858000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071670" y="642918"/>
            <a:ext cx="4924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a-E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Dret</a:t>
            </a:r>
            <a:r>
              <a:rPr lang="es-E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 al </a:t>
            </a:r>
            <a:r>
              <a:rPr lang="ca-ES" sz="5400" b="1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descans</a:t>
            </a:r>
            <a:endParaRPr lang="ca-ES" sz="54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14480" y="1857364"/>
            <a:ext cx="58579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400" dirty="0" smtClean="0"/>
              <a:t>Tothom te dret a unes </a:t>
            </a:r>
            <a:r>
              <a:rPr lang="ca-ES" sz="4400" dirty="0" smtClean="0"/>
              <a:t>vacances justes </a:t>
            </a:r>
            <a:r>
              <a:rPr lang="ca-ES" sz="4400" dirty="0" smtClean="0"/>
              <a:t>de </a:t>
            </a:r>
            <a:r>
              <a:rPr lang="ca-ES" sz="4400" dirty="0" smtClean="0"/>
              <a:t>tant en tant.</a:t>
            </a:r>
            <a:endParaRPr lang="ca-ES" sz="4400" dirty="0"/>
          </a:p>
        </p:txBody>
      </p:sp>
      <p:sp>
        <p:nvSpPr>
          <p:cNvPr id="4" name="3 Estrella de 5 puntas"/>
          <p:cNvSpPr/>
          <p:nvPr/>
        </p:nvSpPr>
        <p:spPr>
          <a:xfrm>
            <a:off x="5857884" y="5429264"/>
            <a:ext cx="2286016" cy="8572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deures</a:t>
            </a:r>
            <a:endParaRPr lang="ca-ES" dirty="0"/>
          </a:p>
        </p:txBody>
      </p:sp>
      <p:sp>
        <p:nvSpPr>
          <p:cNvPr id="5" name="4 Pergamino vertical"/>
          <p:cNvSpPr/>
          <p:nvPr/>
        </p:nvSpPr>
        <p:spPr>
          <a:xfrm>
            <a:off x="1571604" y="5072074"/>
            <a:ext cx="1428760" cy="135732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5" action="ppaction://hlinksldjump"/>
              </a:rPr>
              <a:t>Tornar</a:t>
            </a:r>
            <a:r>
              <a:rPr lang="ca-ES" dirty="0" smtClean="0"/>
              <a:t>.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r imagen en tamaño comple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072074"/>
            <a:ext cx="2000232" cy="1500174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054617" y="642918"/>
            <a:ext cx="53844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a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Dret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al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descans</a:t>
            </a:r>
            <a:endParaRPr lang="es-ES" sz="5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Deure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071538" y="2357430"/>
            <a:ext cx="69294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i="1" dirty="0" err="1" smtClean="0">
                <a:solidFill>
                  <a:srgbClr val="FF0000"/>
                </a:solidFill>
              </a:rPr>
              <a:t>To</a:t>
            </a:r>
            <a:r>
              <a:rPr lang="es-ES" sz="4400" i="1" dirty="0" err="1" smtClean="0">
                <a:solidFill>
                  <a:srgbClr val="FF0000"/>
                </a:solidFill>
              </a:rPr>
              <a:t>tohom</a:t>
            </a:r>
            <a:r>
              <a:rPr lang="es-ES" sz="4400" i="1" dirty="0" smtClean="0">
                <a:solidFill>
                  <a:srgbClr val="FF0000"/>
                </a:solidFill>
              </a:rPr>
              <a:t> te </a:t>
            </a:r>
            <a:r>
              <a:rPr lang="es-ES" sz="4400" i="1" dirty="0" err="1" smtClean="0">
                <a:solidFill>
                  <a:srgbClr val="FF0000"/>
                </a:solidFill>
              </a:rPr>
              <a:t>dret</a:t>
            </a:r>
            <a:r>
              <a:rPr lang="es-ES" sz="4400" i="1" dirty="0" smtClean="0">
                <a:solidFill>
                  <a:srgbClr val="FF0000"/>
                </a:solidFill>
              </a:rPr>
              <a:t> a unes </a:t>
            </a:r>
            <a:r>
              <a:rPr lang="es-ES" sz="4400" dirty="0" err="1" smtClean="0">
                <a:solidFill>
                  <a:srgbClr val="FF0000"/>
                </a:solidFill>
              </a:rPr>
              <a:t>bones</a:t>
            </a:r>
            <a:r>
              <a:rPr lang="es-ES" sz="4400" dirty="0" smtClean="0">
                <a:solidFill>
                  <a:srgbClr val="FF0000"/>
                </a:solidFill>
              </a:rPr>
              <a:t> </a:t>
            </a:r>
            <a:r>
              <a:rPr lang="es-ES" sz="4400" dirty="0" err="1" smtClean="0">
                <a:solidFill>
                  <a:srgbClr val="FF0000"/>
                </a:solidFill>
              </a:rPr>
              <a:t>vacances</a:t>
            </a:r>
            <a:r>
              <a:rPr lang="es-ES" sz="4400" dirty="0" smtClean="0">
                <a:solidFill>
                  <a:srgbClr val="FF0000"/>
                </a:solidFill>
              </a:rPr>
              <a:t> de </a:t>
            </a:r>
            <a:r>
              <a:rPr lang="es-ES" sz="4400" dirty="0" err="1" smtClean="0">
                <a:solidFill>
                  <a:srgbClr val="FF0000"/>
                </a:solidFill>
              </a:rPr>
              <a:t>tant</a:t>
            </a:r>
            <a:r>
              <a:rPr lang="es-ES" sz="4400" dirty="0" smtClean="0">
                <a:solidFill>
                  <a:srgbClr val="FF0000"/>
                </a:solidFill>
              </a:rPr>
              <a:t> en </a:t>
            </a:r>
            <a:r>
              <a:rPr lang="es-ES" sz="4400" dirty="0" err="1" smtClean="0">
                <a:solidFill>
                  <a:srgbClr val="FF0000"/>
                </a:solidFill>
              </a:rPr>
              <a:t>tant</a:t>
            </a:r>
            <a:r>
              <a:rPr lang="es-ES" sz="4400" dirty="0" smtClean="0">
                <a:solidFill>
                  <a:srgbClr val="FF0000"/>
                </a:solidFill>
              </a:rPr>
              <a:t>, Per </a:t>
            </a:r>
            <a:r>
              <a:rPr lang="es-ES" sz="4400" dirty="0" err="1" smtClean="0">
                <a:solidFill>
                  <a:srgbClr val="FF0000"/>
                </a:solidFill>
              </a:rPr>
              <a:t>aixó</a:t>
            </a:r>
            <a:r>
              <a:rPr lang="es-ES" sz="4400" dirty="0" smtClean="0">
                <a:solidFill>
                  <a:srgbClr val="FF0000"/>
                </a:solidFill>
              </a:rPr>
              <a:t> es té que </a:t>
            </a:r>
            <a:r>
              <a:rPr lang="es-ES" sz="4400" dirty="0" err="1" smtClean="0">
                <a:solidFill>
                  <a:srgbClr val="FF0000"/>
                </a:solidFill>
              </a:rPr>
              <a:t>treballar</a:t>
            </a:r>
            <a:r>
              <a:rPr lang="es-ES" sz="4400" dirty="0" smtClean="0">
                <a:solidFill>
                  <a:srgbClr val="FF0000"/>
                </a:solidFill>
              </a:rPr>
              <a:t> </a:t>
            </a:r>
            <a:r>
              <a:rPr lang="es-ES" sz="4400" dirty="0" err="1" smtClean="0">
                <a:solidFill>
                  <a:srgbClr val="FF0000"/>
                </a:solidFill>
              </a:rPr>
              <a:t>bé</a:t>
            </a:r>
            <a:r>
              <a:rPr lang="es-ES" sz="4400" dirty="0" smtClean="0">
                <a:solidFill>
                  <a:srgbClr val="FF0000"/>
                </a:solidFill>
              </a:rPr>
              <a:t>  i en </a:t>
            </a:r>
            <a:r>
              <a:rPr lang="es-ES" sz="4400" dirty="0" err="1" smtClean="0">
                <a:solidFill>
                  <a:srgbClr val="FF0000"/>
                </a:solidFill>
              </a:rPr>
              <a:t>bones</a:t>
            </a:r>
            <a:r>
              <a:rPr lang="es-ES" sz="4400" dirty="0" smtClean="0">
                <a:solidFill>
                  <a:srgbClr val="FF0000"/>
                </a:solidFill>
              </a:rPr>
              <a:t> </a:t>
            </a:r>
            <a:r>
              <a:rPr lang="es-ES" sz="4400" dirty="0" err="1" smtClean="0">
                <a:solidFill>
                  <a:srgbClr val="FF0000"/>
                </a:solidFill>
              </a:rPr>
              <a:t>condicions</a:t>
            </a:r>
            <a:r>
              <a:rPr lang="es-ES" sz="4400" dirty="0" smtClean="0">
                <a:solidFill>
                  <a:srgbClr val="FF0000"/>
                </a:solidFill>
              </a:rPr>
              <a:t>.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4" name="3 Pergamino horizontal"/>
          <p:cNvSpPr/>
          <p:nvPr/>
        </p:nvSpPr>
        <p:spPr>
          <a:xfrm>
            <a:off x="5857884" y="5643578"/>
            <a:ext cx="1714512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Tornar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er imagen en tamaño comple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791344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483998" y="642918"/>
            <a:ext cx="4558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torturis</a:t>
            </a:r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mai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785918" y="2000240"/>
            <a:ext cx="6000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dirty="0" smtClean="0">
                <a:solidFill>
                  <a:srgbClr val="FF0000"/>
                </a:solidFill>
              </a:rPr>
              <a:t>A </a:t>
            </a:r>
            <a:r>
              <a:rPr lang="ca-ES" sz="4800" dirty="0" err="1" smtClean="0">
                <a:solidFill>
                  <a:srgbClr val="FF0000"/>
                </a:solidFill>
              </a:rPr>
              <a:t>ningu</a:t>
            </a:r>
            <a:r>
              <a:rPr lang="ca-ES" sz="4800" dirty="0" smtClean="0">
                <a:solidFill>
                  <a:srgbClr val="FF0000"/>
                </a:solidFill>
              </a:rPr>
              <a:t> no li agrada ser torturat , a </a:t>
            </a:r>
            <a:r>
              <a:rPr lang="ca-ES" sz="4800" dirty="0" err="1" smtClean="0">
                <a:solidFill>
                  <a:srgbClr val="FF0000"/>
                </a:solidFill>
              </a:rPr>
              <a:t>tú</a:t>
            </a:r>
            <a:r>
              <a:rPr lang="ca-ES" sz="4800" dirty="0" smtClean="0">
                <a:solidFill>
                  <a:srgbClr val="FF0000"/>
                </a:solidFill>
              </a:rPr>
              <a:t> </a:t>
            </a:r>
            <a:r>
              <a:rPr lang="ca-ES" sz="4800" dirty="0" err="1" smtClean="0">
                <a:solidFill>
                  <a:srgbClr val="FF0000"/>
                </a:solidFill>
              </a:rPr>
              <a:t>t´agradaria</a:t>
            </a:r>
            <a:r>
              <a:rPr lang="ca-ES" sz="4800" dirty="0" smtClean="0">
                <a:solidFill>
                  <a:srgbClr val="FF0000"/>
                </a:solidFill>
              </a:rPr>
              <a:t>?</a:t>
            </a:r>
          </a:p>
          <a:p>
            <a:pPr algn="ctr"/>
            <a:r>
              <a:rPr lang="ca-ES" sz="4800" dirty="0" smtClean="0">
                <a:solidFill>
                  <a:srgbClr val="FF0000"/>
                </a:solidFill>
              </a:rPr>
              <a:t>No torturis pel bé de tots.</a:t>
            </a:r>
            <a:endParaRPr lang="ca-ES" sz="4800" dirty="0">
              <a:solidFill>
                <a:srgbClr val="FF0000"/>
              </a:solidFill>
            </a:endParaRPr>
          </a:p>
        </p:txBody>
      </p:sp>
      <p:sp>
        <p:nvSpPr>
          <p:cNvPr id="4" name="3 Cinta curvada hacia arriba"/>
          <p:cNvSpPr/>
          <p:nvPr/>
        </p:nvSpPr>
        <p:spPr>
          <a:xfrm>
            <a:off x="571472" y="5429264"/>
            <a:ext cx="2000264" cy="100013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Tornar</a:t>
            </a:r>
            <a:endParaRPr lang="ca-ES" dirty="0" smtClean="0"/>
          </a:p>
        </p:txBody>
      </p:sp>
      <p:sp>
        <p:nvSpPr>
          <p:cNvPr id="6" name="5 Pergamino horizontal"/>
          <p:cNvSpPr/>
          <p:nvPr/>
        </p:nvSpPr>
        <p:spPr>
          <a:xfrm>
            <a:off x="6000760" y="5572140"/>
            <a:ext cx="2214578" cy="9286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5" action="ppaction://hlinksldjump"/>
              </a:rPr>
              <a:t>Deure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yILeEc8ksTNphM%3Ahttp://www.lasveladas.com/wp-content/uploads/2009/04/torture_polic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157520"/>
            <a:ext cx="9358346" cy="6700480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341118" y="571480"/>
            <a:ext cx="4558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No </a:t>
            </a:r>
            <a:r>
              <a:rPr lang="ca-E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torturis</a:t>
            </a:r>
            <a:r>
              <a:rPr lang="es-E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s-E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mai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391089" y="1643050"/>
            <a:ext cx="2459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DEURES</a:t>
            </a:r>
            <a:endParaRPr lang="es-E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14480" y="2571744"/>
            <a:ext cx="62151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5400" dirty="0" smtClean="0">
                <a:solidFill>
                  <a:schemeClr val="bg1">
                    <a:lumMod val="95000"/>
                  </a:schemeClr>
                </a:solidFill>
              </a:rPr>
              <a:t>E</a:t>
            </a:r>
            <a:r>
              <a:rPr lang="ca-ES" sz="5400" dirty="0" smtClean="0">
                <a:solidFill>
                  <a:srgbClr val="FF0000"/>
                </a:solidFill>
              </a:rPr>
              <a:t>l deure es no </a:t>
            </a:r>
            <a:r>
              <a:rPr lang="ca-ES" sz="5400" dirty="0" smtClean="0">
                <a:solidFill>
                  <a:srgbClr val="FF0000"/>
                </a:solidFill>
              </a:rPr>
              <a:t>fer,  mai , mal a </a:t>
            </a:r>
            <a:r>
              <a:rPr lang="ca-ES" sz="5400" dirty="0" smtClean="0">
                <a:solidFill>
                  <a:srgbClr val="FF0000"/>
                </a:solidFill>
              </a:rPr>
              <a:t>ningú.  Perquè a ningú no li agrada patir</a:t>
            </a:r>
            <a:r>
              <a:rPr lang="ca-ES" sz="5400" dirty="0" smtClean="0"/>
              <a:t>.</a:t>
            </a:r>
            <a:endParaRPr lang="ca-ES" sz="5400" dirty="0"/>
          </a:p>
        </p:txBody>
      </p:sp>
      <p:sp>
        <p:nvSpPr>
          <p:cNvPr id="6" name="5 Cinta curvada hacia arriba"/>
          <p:cNvSpPr/>
          <p:nvPr/>
        </p:nvSpPr>
        <p:spPr>
          <a:xfrm>
            <a:off x="6286512" y="5786454"/>
            <a:ext cx="2286016" cy="107154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tornar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2.bp.blogspot.com/_pK5UoNpQXF0/S0W5RQIxDOI/AAAAAAAAAfg/GVGtk2AbNAw/s400/directa+al+paradis+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70"/>
            <a:ext cx="9144000" cy="6867570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3857620" y="571480"/>
            <a:ext cx="42216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Drets</a:t>
            </a:r>
            <a:r>
              <a:rPr lang="es-E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i </a:t>
            </a:r>
            <a:r>
              <a:rPr lang="es-ES" sz="5400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Deures</a:t>
            </a:r>
            <a:endParaRPr lang="es-E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143240" y="1785926"/>
            <a:ext cx="5715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4800" dirty="0" smtClean="0">
                <a:solidFill>
                  <a:srgbClr val="FF0000"/>
                </a:solidFill>
              </a:rPr>
              <a:t>Tothom en el </a:t>
            </a:r>
            <a:r>
              <a:rPr lang="ca-ES" sz="4800" dirty="0" smtClean="0">
                <a:solidFill>
                  <a:srgbClr val="FF0000"/>
                </a:solidFill>
              </a:rPr>
              <a:t>món </a:t>
            </a:r>
            <a:r>
              <a:rPr lang="ca-ES" sz="4800" dirty="0" smtClean="0">
                <a:solidFill>
                  <a:srgbClr val="FF0000"/>
                </a:solidFill>
              </a:rPr>
              <a:t>é</a:t>
            </a:r>
            <a:r>
              <a:rPr lang="ca-ES" sz="4800" dirty="0" smtClean="0">
                <a:solidFill>
                  <a:srgbClr val="FF0000"/>
                </a:solidFill>
              </a:rPr>
              <a:t>s </a:t>
            </a:r>
            <a:r>
              <a:rPr lang="ca-ES" sz="4800" dirty="0" smtClean="0">
                <a:solidFill>
                  <a:srgbClr val="FF0000"/>
                </a:solidFill>
              </a:rPr>
              <a:t>mereix tots els </a:t>
            </a:r>
            <a:r>
              <a:rPr lang="ca-ES" sz="4800" dirty="0" smtClean="0">
                <a:solidFill>
                  <a:srgbClr val="FF0000"/>
                </a:solidFill>
              </a:rPr>
              <a:t>drets </a:t>
            </a:r>
            <a:r>
              <a:rPr lang="ca-ES" sz="4800" dirty="0" smtClean="0">
                <a:solidFill>
                  <a:srgbClr val="FF0000"/>
                </a:solidFill>
              </a:rPr>
              <a:t>i els deures , siguin negres </a:t>
            </a:r>
            <a:r>
              <a:rPr lang="ca-ES" sz="4800" dirty="0" smtClean="0">
                <a:solidFill>
                  <a:srgbClr val="FF0000"/>
                </a:solidFill>
              </a:rPr>
              <a:t>,blancs , o de qualsevol raça</a:t>
            </a:r>
            <a:endParaRPr lang="ca-ES" sz="4800" dirty="0">
              <a:solidFill>
                <a:srgbClr val="FF0000"/>
              </a:solidFill>
            </a:endParaRPr>
          </a:p>
        </p:txBody>
      </p:sp>
      <p:sp>
        <p:nvSpPr>
          <p:cNvPr id="6" name="5 Cinta curvada hacia arriba"/>
          <p:cNvSpPr/>
          <p:nvPr/>
        </p:nvSpPr>
        <p:spPr>
          <a:xfrm>
            <a:off x="214282" y="5715016"/>
            <a:ext cx="2071702" cy="1142984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3" action="ppaction://hlinksldjump"/>
              </a:rPr>
              <a:t>tornar</a:t>
            </a:r>
            <a:endParaRPr lang="ca-ES" dirty="0"/>
          </a:p>
        </p:txBody>
      </p:sp>
      <p:sp>
        <p:nvSpPr>
          <p:cNvPr id="7" name="6 Estrella de 5 puntas"/>
          <p:cNvSpPr/>
          <p:nvPr/>
        </p:nvSpPr>
        <p:spPr>
          <a:xfrm>
            <a:off x="5857884" y="5786454"/>
            <a:ext cx="1928826" cy="78581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deure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t2.gstatic.com/images?q=tbn:2EiWZhETT3QRSM:http://www.barcelonesjove.net/enews_images/Barcelona/somriure_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616104"/>
            <a:ext cx="9144000" cy="7474104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684726" y="500042"/>
            <a:ext cx="415748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Drets</a:t>
            </a:r>
            <a:r>
              <a:rPr lang="es-E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i </a:t>
            </a:r>
            <a:r>
              <a:rPr lang="es-ES" sz="5400" b="1" cap="none" spc="0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deures</a:t>
            </a:r>
            <a:endParaRPr lang="es-ES" sz="5400" b="1" cap="none" spc="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ctr"/>
            <a:r>
              <a:rPr lang="es-ES" sz="5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Deure</a:t>
            </a:r>
            <a:endParaRPr lang="es-E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357290" y="2428868"/>
            <a:ext cx="62865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4800" dirty="0" smtClean="0">
                <a:solidFill>
                  <a:srgbClr val="FF0000"/>
                </a:solidFill>
              </a:rPr>
              <a:t>No hem de suprimir drets ni discriminar per ( Raça , sexe,etc...</a:t>
            </a:r>
          </a:p>
          <a:p>
            <a:r>
              <a:rPr lang="ca-ES" dirty="0" smtClean="0"/>
              <a:t>  </a:t>
            </a:r>
            <a:endParaRPr lang="ca-ES" dirty="0"/>
          </a:p>
        </p:txBody>
      </p:sp>
      <p:sp>
        <p:nvSpPr>
          <p:cNvPr id="5" name="4 Explosión 2"/>
          <p:cNvSpPr/>
          <p:nvPr/>
        </p:nvSpPr>
        <p:spPr>
          <a:xfrm>
            <a:off x="6357950" y="4857760"/>
            <a:ext cx="1928826" cy="1357322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Tornar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Ver imagen en tamaño complet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Rectángulo"/>
          <p:cNvSpPr/>
          <p:nvPr/>
        </p:nvSpPr>
        <p:spPr>
          <a:xfrm>
            <a:off x="2032747" y="642918"/>
            <a:ext cx="53185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Dret</a:t>
            </a:r>
            <a:r>
              <a:rPr lang="es-E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a la </a:t>
            </a:r>
            <a:r>
              <a:rPr lang="es-ES" sz="54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educacío</a:t>
            </a:r>
            <a:endParaRPr lang="es-E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357290" y="1687354"/>
            <a:ext cx="650085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6600" dirty="0" smtClean="0"/>
              <a:t> </a:t>
            </a:r>
            <a:r>
              <a:rPr lang="ca-ES" sz="6600" dirty="0" smtClean="0">
                <a:solidFill>
                  <a:srgbClr val="FF0000"/>
                </a:solidFill>
              </a:rPr>
              <a:t>Tot nen del mon te dret a la educació sigui negre , blanc o de qualsevol raça</a:t>
            </a:r>
            <a:endParaRPr lang="ca-ES" sz="6600" dirty="0">
              <a:solidFill>
                <a:srgbClr val="FF0000"/>
              </a:solidFill>
            </a:endParaRPr>
          </a:p>
        </p:txBody>
      </p:sp>
      <p:sp>
        <p:nvSpPr>
          <p:cNvPr id="5" name="4 Cinta curvada hacia arriba"/>
          <p:cNvSpPr/>
          <p:nvPr/>
        </p:nvSpPr>
        <p:spPr>
          <a:xfrm>
            <a:off x="7143736" y="5429264"/>
            <a:ext cx="2000264" cy="1143008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dirty="0" smtClean="0">
                <a:hlinkClick r:id="rId4" action="ppaction://hlinksldjump"/>
              </a:rPr>
              <a:t>deure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231</Words>
  <Application>Microsoft Office PowerPoint</Application>
  <PresentationFormat>Presentación en pantalla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6prib</dc:creator>
  <cp:lastModifiedBy>Usuario de Windows</cp:lastModifiedBy>
  <cp:revision>29</cp:revision>
  <dcterms:created xsi:type="dcterms:W3CDTF">2010-01-14T11:15:07Z</dcterms:created>
  <dcterms:modified xsi:type="dcterms:W3CDTF">2010-01-25T20:29:37Z</dcterms:modified>
</cp:coreProperties>
</file>